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roxima Nova"/>
      <p:regular r:id="rId19"/>
      <p:bold r:id="rId20"/>
      <p:italic r:id="rId21"/>
      <p:boldItalic r:id="rId22"/>
    </p:embeddedFont>
    <p:embeddedFont>
      <p:font typeface="Roboto"/>
      <p:regular r:id="rId23"/>
      <p:bold r:id="rId24"/>
      <p:italic r:id="rId25"/>
      <p:boldItalic r:id="rId26"/>
    </p:embeddedFont>
    <p:embeddedFont>
      <p:font typeface="Fugaz One"/>
      <p:regular r:id="rId27"/>
    </p:embeddedFont>
    <p:embeddedFont>
      <p:font typeface="Ultra"/>
      <p:regular r:id="rId28"/>
    </p:embeddedFont>
    <p:embeddedFont>
      <p:font typeface="Alfa Slab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C81A86-38EE-4D47-ABCE-E5614180288B}">
  <a:tblStyle styleId="{57C81A86-38EE-4D47-ABCE-E5614180288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roximaNova-bold.fntdata"/><Relationship Id="rId22" Type="http://schemas.openxmlformats.org/officeDocument/2006/relationships/font" Target="fonts/ProximaNova-boldItalic.fntdata"/><Relationship Id="rId21" Type="http://schemas.openxmlformats.org/officeDocument/2006/relationships/font" Target="fonts/ProximaNova-italic.fntdata"/><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Ultra-regular.fntdata"/><Relationship Id="rId27" Type="http://schemas.openxmlformats.org/officeDocument/2006/relationships/font" Target="fonts/FugazOn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faSlabOn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roximaNova-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xLZe3Eco3ODajHqJLxUU2sa6iZ00Jcmql9ZxwI13XcY/edit?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owitworksdaily.com/15-amazing-science-facts-that-will-blow-your-mind/"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61ca81aa86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61ca81aa86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 how this lesson links to the course by viewing the final slide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Key TOK terms appear in a</a:t>
            </a:r>
            <a:r>
              <a:rPr b="1" lang="en-GB">
                <a:solidFill>
                  <a:srgbClr val="CC4125"/>
                </a:solidFill>
                <a:latin typeface="Proxima Nova"/>
                <a:ea typeface="Proxima Nova"/>
                <a:cs typeface="Proxima Nova"/>
                <a:sym typeface="Proxima Nova"/>
              </a:rPr>
              <a:t> red font</a:t>
            </a:r>
            <a:endParaRPr>
              <a:latin typeface="Proxima Nova"/>
              <a:ea typeface="Proxima Nova"/>
              <a:cs typeface="Proxima Nova"/>
              <a:sym typeface="Proxima No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ec40f4df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ec40f4df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Optional slide, if you want to help students to take ownership of the IA prompts (IAPs) for the TOK exhibition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83ad076e38_0_3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83ad076e38_0_3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This leads onto 6.8 - </a:t>
            </a:r>
            <a:r>
              <a:rPr i="1" lang="en-GB">
                <a:latin typeface="Proxima Nova"/>
                <a:ea typeface="Proxima Nova"/>
                <a:cs typeface="Proxima Nova"/>
                <a:sym typeface="Proxima Nova"/>
              </a:rPr>
              <a:t>Embracing Doubt</a:t>
            </a:r>
            <a:endParaRPr i="1">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See the </a:t>
            </a:r>
            <a:r>
              <a:rPr lang="en-GB" u="sng">
                <a:solidFill>
                  <a:srgbClr val="1C3AA9"/>
                </a:solidFill>
                <a:latin typeface="Proxima Nova"/>
                <a:ea typeface="Proxima Nova"/>
                <a:cs typeface="Proxima Nova"/>
                <a:sym typeface="Proxima Nova"/>
                <a:hlinkClick r:id="rId2">
                  <a:extLst>
                    <a:ext uri="{A12FA001-AC4F-418D-AE19-62706E023703}">
                      <ahyp:hlinkClr val="tx"/>
                    </a:ext>
                  </a:extLst>
                </a:hlinkClick>
              </a:rPr>
              <a:t>BQ6 assessment tracker</a:t>
            </a:r>
            <a:r>
              <a:rPr lang="en-GB">
                <a:solidFill>
                  <a:schemeClr val="dk1"/>
                </a:solidFill>
                <a:latin typeface="Proxima Nova"/>
                <a:ea typeface="Proxima Nova"/>
                <a:cs typeface="Proxima Nova"/>
                <a:sym typeface="Proxima Nova"/>
              </a:rPr>
              <a:t> for suggestions on providing feedback, and recording students’ progress.</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c40f4dff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c40f4dff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0d2d76ee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0d2d76ee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GB">
                <a:solidFill>
                  <a:schemeClr val="dk1"/>
                </a:solidFill>
                <a:latin typeface="Proxima Nova"/>
                <a:ea typeface="Proxima Nova"/>
                <a:cs typeface="Proxima Nova"/>
                <a:sym typeface="Proxima Nova"/>
              </a:rPr>
              <a:t>Use this slide to access the ‘Exploration Points’ notes for BQ6, which will help students to develop a deeper knowledge of any TOK theme or area of knowledge. This will not only help them to master the TOK course in general, but also craft a great exhibition or essay. </a:t>
            </a:r>
            <a:endParaRPr>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1000"/>
              </a:spcAft>
              <a:buClr>
                <a:schemeClr val="dk1"/>
              </a:buClr>
              <a:buSzPts val="1100"/>
              <a:buFont typeface="Proxima Nova"/>
              <a:buChar char="●"/>
            </a:pPr>
            <a:r>
              <a:rPr lang="en-GB">
                <a:solidFill>
                  <a:schemeClr val="dk1"/>
                </a:solidFill>
                <a:latin typeface="Proxima Nova"/>
                <a:ea typeface="Proxima Nova"/>
                <a:cs typeface="Proxima Nova"/>
                <a:sym typeface="Proxima Nova"/>
              </a:rPr>
              <a:t>Be ready to provide more guidance on how to use this resource - ie, which media sources to focus on, which questions to address, which TED talks to watch, and which key terms and ideas to understand.</a:t>
            </a:r>
            <a:endParaRPr b="1">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83ad076e3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83ad076e3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83ad076e38_0_3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83ad076e38_0_3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Or with a ‘k’ if you’re American…</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Read through, take in.</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There may be rumblings at this point about whether scepticism is positive or negative - don’t engage yet.</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8441d042a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8441d042a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Too little, and we believe whatever we’re told, and the knowledge we possess will be unreliable.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Too much, and we never believe anything - and new knowledge cannot be produced.</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A great topic for discussion!</a:t>
            </a:r>
            <a:endParaRPr>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83ad076e38_0_3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83ad076e38_0_3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Take a few suggestions, perhaps - </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rPr b="1" lang="en-GB">
                <a:latin typeface="Proxima Nova"/>
                <a:ea typeface="Proxima Nova"/>
                <a:cs typeface="Proxima Nova"/>
                <a:sym typeface="Proxima Nova"/>
              </a:rPr>
              <a:t>Claim 1: </a:t>
            </a:r>
            <a:endParaRPr b="1">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It’s impossible to test it - she also has a personal trainer and a nutritionist (plus there are other variables, such as genetic predispositions)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The agenda is financial</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It’s a scientifically dubious claim</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She is a celebrity, rather than a trained scientist</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The way in which she is presenting the information is self-aggrandizing, rather than factual and objective</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The communication of the information is unsupported (at least in this post)</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rPr b="1" lang="en-GB">
                <a:latin typeface="Proxima Nova"/>
                <a:ea typeface="Proxima Nova"/>
                <a:cs typeface="Proxima Nova"/>
                <a:sym typeface="Proxima Nova"/>
              </a:rPr>
              <a:t>Claim 2:</a:t>
            </a:r>
            <a:endParaRPr b="1">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This is completely counter-intuitive (see last lesson!)</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Weighing this up rationally, it seems extremely unlikely</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It seems hard to measure (but is it…?)</a:t>
            </a:r>
            <a:endParaRPr>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83ad076e38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83ad076e38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GB">
                <a:latin typeface="Proxima Nova"/>
                <a:ea typeface="Proxima Nova"/>
                <a:cs typeface="Proxima Nova"/>
                <a:sym typeface="Proxima Nova"/>
              </a:rPr>
              <a:t>Claim 2 </a:t>
            </a:r>
            <a:r>
              <a:rPr lang="en-GB">
                <a:latin typeface="Proxima Nova"/>
                <a:ea typeface="Proxima Nova"/>
                <a:cs typeface="Proxima Nova"/>
                <a:sym typeface="Proxima Nova"/>
              </a:rPr>
              <a:t>is quite a well-known scientific fact; see </a:t>
            </a:r>
            <a:r>
              <a:rPr lang="en-GB" u="sng">
                <a:solidFill>
                  <a:schemeClr val="accent5"/>
                </a:solidFill>
                <a:latin typeface="Proxima Nova"/>
                <a:ea typeface="Proxima Nova"/>
                <a:cs typeface="Proxima Nova"/>
                <a:sym typeface="Proxima Nova"/>
                <a:hlinkClick r:id="rId2">
                  <a:extLst>
                    <a:ext uri="{A12FA001-AC4F-418D-AE19-62706E023703}">
                      <ahyp:hlinkClr val="tx"/>
                    </a:ext>
                  </a:extLst>
                </a:hlinkClick>
              </a:rPr>
              <a:t>this</a:t>
            </a:r>
            <a:r>
              <a:rPr lang="en-GB">
                <a:latin typeface="Proxima Nova"/>
                <a:ea typeface="Proxima Nova"/>
                <a:cs typeface="Proxima Nova"/>
                <a:sym typeface="Proxima Nova"/>
              </a:rPr>
              <a:t> website for an explanation (“</a:t>
            </a:r>
            <a:r>
              <a:rPr lang="en-GB">
                <a:highlight>
                  <a:srgbClr val="FFFFFF"/>
                </a:highlight>
                <a:latin typeface="Proxima Nova"/>
                <a:ea typeface="Proxima Nova"/>
                <a:cs typeface="Proxima Nova"/>
                <a:sym typeface="Proxima Nova"/>
              </a:rPr>
              <a:t>atoms are 99.99999 percent empty space. An atom consists of a tiny, dense nucleus surrounded by a cloud of electrons, spread over a proportionately vast area. This is because as well as being particles, electrons act like waves. Electrons can only exist where the crests and troughs of these waves add up correctly. And instead of existing in one point, each electron’s location is spread over a range of probabilities – an orbital. They thus occupy a huge amount of space.”)</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83ad076e38_0_4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83ad076e38_0_4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Karl Popper (1902 – 17 September 1994) was an Austrian-British thinker, and one of the most influential philosophers of science in the C20th.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Worth looking at his life and legacy as an extra research task for students. In particular, how do his ideas link to deductivism and induction? </a:t>
            </a:r>
            <a:endParaRPr>
              <a:latin typeface="Proxima Nova"/>
              <a:ea typeface="Proxima Nova"/>
              <a:cs typeface="Proxima Nova"/>
              <a:sym typeface="Proxima Nov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83ad076e38_0_1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83ad076e38_0_1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83ad076e38_0_1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3ad076e38_0_1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No. The term ‘cosmic vibration’ has no meaning, and cannot be tested or evaluated, and judged to be false or not.</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Yes, just heat the water, and use a thermometer to test when it reaches boiling point.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No, the flow of qi cannot be detected or measured, so this cannot be tested and falsified.</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No, there is no evidence that ‘paranormal activity’ exists, so although we can measure electromagnetic fields, we can’t falsify this claim.</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Yes, we can carry out experiments to measure and test this, so it can be falsified.</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AutoNum type="arabicPeriod"/>
            </a:pPr>
            <a:r>
              <a:rPr lang="en-GB">
                <a:latin typeface="Proxima Nova"/>
                <a:ea typeface="Proxima Nova"/>
                <a:cs typeface="Proxima Nova"/>
                <a:sym typeface="Proxima Nova"/>
              </a:rPr>
              <a:t>No. Obviously if it is invisible and undetectable, it cannot be tested - and cannot be falsified.</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69">
    <p:bg>
      <p:bgPr>
        <a:solidFill>
          <a:srgbClr val="FFFFFF"/>
        </a:solidFill>
      </p:bgPr>
    </p:bg>
    <p:spTree>
      <p:nvGrpSpPr>
        <p:cNvPr id="52"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txBox="1"/>
          <p:nvPr>
            <p:ph type="ctrTitle"/>
          </p:nvPr>
        </p:nvSpPr>
        <p:spPr>
          <a:xfrm>
            <a:off x="1375600" y="939000"/>
            <a:ext cx="6369600" cy="25458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Clr>
                <a:srgbClr val="FFFFFF"/>
              </a:buClr>
              <a:buSzPts val="4000"/>
              <a:buNone/>
              <a:defRPr sz="4000">
                <a:solidFill>
                  <a:srgbClr val="FFFFFF"/>
                </a:solidFill>
              </a:defRPr>
            </a:lvl2pPr>
            <a:lvl3pPr lvl="2" algn="ctr">
              <a:lnSpc>
                <a:spcPct val="100000"/>
              </a:lnSpc>
              <a:spcBef>
                <a:spcPts val="0"/>
              </a:spcBef>
              <a:spcAft>
                <a:spcPts val="0"/>
              </a:spcAft>
              <a:buClr>
                <a:srgbClr val="FFFFFF"/>
              </a:buClr>
              <a:buSzPts val="4000"/>
              <a:buNone/>
              <a:defRPr sz="4000">
                <a:solidFill>
                  <a:srgbClr val="FFFFFF"/>
                </a:solidFill>
              </a:defRPr>
            </a:lvl3pPr>
            <a:lvl4pPr lvl="3" algn="ctr">
              <a:lnSpc>
                <a:spcPct val="100000"/>
              </a:lnSpc>
              <a:spcBef>
                <a:spcPts val="0"/>
              </a:spcBef>
              <a:spcAft>
                <a:spcPts val="0"/>
              </a:spcAft>
              <a:buClr>
                <a:srgbClr val="FFFFFF"/>
              </a:buClr>
              <a:buSzPts val="4000"/>
              <a:buNone/>
              <a:defRPr sz="4000">
                <a:solidFill>
                  <a:srgbClr val="FFFFFF"/>
                </a:solidFill>
              </a:defRPr>
            </a:lvl4pPr>
            <a:lvl5pPr lvl="4" algn="ctr">
              <a:lnSpc>
                <a:spcPct val="100000"/>
              </a:lnSpc>
              <a:spcBef>
                <a:spcPts val="0"/>
              </a:spcBef>
              <a:spcAft>
                <a:spcPts val="0"/>
              </a:spcAft>
              <a:buClr>
                <a:srgbClr val="FFFFFF"/>
              </a:buClr>
              <a:buSzPts val="4000"/>
              <a:buNone/>
              <a:defRPr sz="4000">
                <a:solidFill>
                  <a:srgbClr val="FFFFFF"/>
                </a:solidFill>
              </a:defRPr>
            </a:lvl5pPr>
            <a:lvl6pPr lvl="5" algn="ctr">
              <a:lnSpc>
                <a:spcPct val="100000"/>
              </a:lnSpc>
              <a:spcBef>
                <a:spcPts val="0"/>
              </a:spcBef>
              <a:spcAft>
                <a:spcPts val="0"/>
              </a:spcAft>
              <a:buClr>
                <a:srgbClr val="FFFFFF"/>
              </a:buClr>
              <a:buSzPts val="4000"/>
              <a:buNone/>
              <a:defRPr sz="4000">
                <a:solidFill>
                  <a:srgbClr val="FFFFFF"/>
                </a:solidFill>
              </a:defRPr>
            </a:lvl6pPr>
            <a:lvl7pPr lvl="6" algn="ctr">
              <a:lnSpc>
                <a:spcPct val="100000"/>
              </a:lnSpc>
              <a:spcBef>
                <a:spcPts val="0"/>
              </a:spcBef>
              <a:spcAft>
                <a:spcPts val="0"/>
              </a:spcAft>
              <a:buClr>
                <a:srgbClr val="FFFFFF"/>
              </a:buClr>
              <a:buSzPts val="4000"/>
              <a:buNone/>
              <a:defRPr sz="4000">
                <a:solidFill>
                  <a:srgbClr val="FFFFFF"/>
                </a:solidFill>
              </a:defRPr>
            </a:lvl7pPr>
            <a:lvl8pPr lvl="7" algn="ctr">
              <a:lnSpc>
                <a:spcPct val="100000"/>
              </a:lnSpc>
              <a:spcBef>
                <a:spcPts val="0"/>
              </a:spcBef>
              <a:spcAft>
                <a:spcPts val="0"/>
              </a:spcAft>
              <a:buClr>
                <a:srgbClr val="FFFFFF"/>
              </a:buClr>
              <a:buSzPts val="4000"/>
              <a:buNone/>
              <a:defRPr sz="4000">
                <a:solidFill>
                  <a:srgbClr val="FFFFFF"/>
                </a:solidFill>
              </a:defRPr>
            </a:lvl8pPr>
            <a:lvl9pPr lvl="8" algn="ctr">
              <a:lnSpc>
                <a:spcPct val="100000"/>
              </a:lnSpc>
              <a:spcBef>
                <a:spcPts val="0"/>
              </a:spcBef>
              <a:spcAft>
                <a:spcPts val="0"/>
              </a:spcAft>
              <a:buClr>
                <a:srgbClr val="FFFFFF"/>
              </a:buClr>
              <a:buSzPts val="4000"/>
              <a:buNone/>
              <a:defRPr sz="4000">
                <a:solidFill>
                  <a:srgbClr val="FFFFFF"/>
                </a:solidFill>
              </a:defRPr>
            </a:lvl9pPr>
          </a:lstStyle>
          <a:p/>
        </p:txBody>
      </p:sp>
      <p:sp>
        <p:nvSpPr>
          <p:cNvPr id="55" name="Google Shape;55;p13"/>
          <p:cNvSpPr txBox="1"/>
          <p:nvPr>
            <p:ph idx="1" type="subTitle"/>
          </p:nvPr>
        </p:nvSpPr>
        <p:spPr>
          <a:xfrm>
            <a:off x="1387200" y="3637200"/>
            <a:ext cx="6369600" cy="567300"/>
          </a:xfrm>
          <a:prstGeom prst="rect">
            <a:avLst/>
          </a:prstGeom>
          <a:noFill/>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400"/>
              <a:buNone/>
              <a:defRPr sz="1400">
                <a:solidFill>
                  <a:srgbClr val="FFFFFF"/>
                </a:solidFill>
              </a:defRPr>
            </a:lvl1pPr>
            <a:lvl2pPr lvl="1" algn="ctr">
              <a:lnSpc>
                <a:spcPct val="100000"/>
              </a:lnSpc>
              <a:spcBef>
                <a:spcPts val="0"/>
              </a:spcBef>
              <a:spcAft>
                <a:spcPts val="0"/>
              </a:spcAft>
              <a:buClr>
                <a:srgbClr val="FFFFFF"/>
              </a:buClr>
              <a:buSzPts val="1400"/>
              <a:buNone/>
              <a:defRPr sz="1400">
                <a:solidFill>
                  <a:srgbClr val="FFFFFF"/>
                </a:solidFill>
              </a:defRPr>
            </a:lvl2pPr>
            <a:lvl3pPr lvl="2" algn="ctr">
              <a:lnSpc>
                <a:spcPct val="100000"/>
              </a:lnSpc>
              <a:spcBef>
                <a:spcPts val="0"/>
              </a:spcBef>
              <a:spcAft>
                <a:spcPts val="0"/>
              </a:spcAft>
              <a:buClr>
                <a:srgbClr val="FFFFFF"/>
              </a:buClr>
              <a:buSzPts val="1400"/>
              <a:buNone/>
              <a:defRPr sz="1400">
                <a:solidFill>
                  <a:srgbClr val="FFFFFF"/>
                </a:solidFill>
              </a:defRPr>
            </a:lvl3pPr>
            <a:lvl4pPr lvl="3" algn="ctr">
              <a:lnSpc>
                <a:spcPct val="100000"/>
              </a:lnSpc>
              <a:spcBef>
                <a:spcPts val="0"/>
              </a:spcBef>
              <a:spcAft>
                <a:spcPts val="0"/>
              </a:spcAft>
              <a:buClr>
                <a:srgbClr val="FFFFFF"/>
              </a:buClr>
              <a:buSzPts val="1400"/>
              <a:buNone/>
              <a:defRPr sz="1400">
                <a:solidFill>
                  <a:srgbClr val="FFFFFF"/>
                </a:solidFill>
              </a:defRPr>
            </a:lvl4pPr>
            <a:lvl5pPr lvl="4" algn="ctr">
              <a:lnSpc>
                <a:spcPct val="100000"/>
              </a:lnSpc>
              <a:spcBef>
                <a:spcPts val="0"/>
              </a:spcBef>
              <a:spcAft>
                <a:spcPts val="0"/>
              </a:spcAft>
              <a:buClr>
                <a:srgbClr val="FFFFFF"/>
              </a:buClr>
              <a:buSzPts val="1400"/>
              <a:buNone/>
              <a:defRPr sz="1400">
                <a:solidFill>
                  <a:srgbClr val="FFFFFF"/>
                </a:solidFill>
              </a:defRPr>
            </a:lvl5pPr>
            <a:lvl6pPr lvl="5" algn="ctr">
              <a:lnSpc>
                <a:spcPct val="100000"/>
              </a:lnSpc>
              <a:spcBef>
                <a:spcPts val="0"/>
              </a:spcBef>
              <a:spcAft>
                <a:spcPts val="0"/>
              </a:spcAft>
              <a:buClr>
                <a:srgbClr val="FFFFFF"/>
              </a:buClr>
              <a:buSzPts val="1400"/>
              <a:buNone/>
              <a:defRPr sz="1400">
                <a:solidFill>
                  <a:srgbClr val="FFFFFF"/>
                </a:solidFill>
              </a:defRPr>
            </a:lvl6pPr>
            <a:lvl7pPr lvl="6" algn="ctr">
              <a:lnSpc>
                <a:spcPct val="100000"/>
              </a:lnSpc>
              <a:spcBef>
                <a:spcPts val="0"/>
              </a:spcBef>
              <a:spcAft>
                <a:spcPts val="0"/>
              </a:spcAft>
              <a:buClr>
                <a:srgbClr val="FFFFFF"/>
              </a:buClr>
              <a:buSzPts val="1400"/>
              <a:buNone/>
              <a:defRPr sz="1400">
                <a:solidFill>
                  <a:srgbClr val="FFFFFF"/>
                </a:solidFill>
              </a:defRPr>
            </a:lvl7pPr>
            <a:lvl8pPr lvl="7" algn="ctr">
              <a:lnSpc>
                <a:spcPct val="100000"/>
              </a:lnSpc>
              <a:spcBef>
                <a:spcPts val="0"/>
              </a:spcBef>
              <a:spcAft>
                <a:spcPts val="0"/>
              </a:spcAft>
              <a:buClr>
                <a:srgbClr val="FFFFFF"/>
              </a:buClr>
              <a:buSzPts val="1400"/>
              <a:buNone/>
              <a:defRPr sz="1400">
                <a:solidFill>
                  <a:srgbClr val="FFFFFF"/>
                </a:solidFill>
              </a:defRPr>
            </a:lvl8pPr>
            <a:lvl9pPr lvl="8" algn="ctr">
              <a:lnSpc>
                <a:spcPct val="100000"/>
              </a:lnSpc>
              <a:spcBef>
                <a:spcPts val="0"/>
              </a:spcBef>
              <a:spcAft>
                <a:spcPts val="0"/>
              </a:spcAft>
              <a:buClr>
                <a:srgbClr val="FFFFFF"/>
              </a:buClr>
              <a:buSzPts val="1400"/>
              <a:buNone/>
              <a:defRPr sz="1400">
                <a:solidFill>
                  <a:srgbClr val="FFFFFF"/>
                </a:solidFill>
              </a:defRPr>
            </a:lvl9pPr>
          </a:lstStyle>
          <a:p/>
        </p:txBody>
      </p:sp>
      <p:sp>
        <p:nvSpPr>
          <p:cNvPr id="56" name="Google Shape;56;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105">
    <p:bg>
      <p:bgPr>
        <a:solidFill>
          <a:srgbClr val="FFFFFF"/>
        </a:solidFill>
      </p:bgPr>
    </p:bg>
    <p:spTree>
      <p:nvGrpSpPr>
        <p:cNvPr id="57"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txBox="1"/>
          <p:nvPr>
            <p:ph type="title"/>
          </p:nvPr>
        </p:nvSpPr>
        <p:spPr>
          <a:xfrm>
            <a:off x="304800" y="710000"/>
            <a:ext cx="2089800" cy="7590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1800"/>
              <a:buNone/>
              <a:defRPr b="1" sz="1800">
                <a:solidFill>
                  <a:schemeClr val="dk1"/>
                </a:solidFill>
              </a:defRPr>
            </a:lvl1pPr>
            <a:lvl2pPr lvl="1" algn="l">
              <a:lnSpc>
                <a:spcPct val="100000"/>
              </a:lnSpc>
              <a:spcBef>
                <a:spcPts val="0"/>
              </a:spcBef>
              <a:spcAft>
                <a:spcPts val="0"/>
              </a:spcAft>
              <a:buClr>
                <a:schemeClr val="dk1"/>
              </a:buClr>
              <a:buSzPts val="1800"/>
              <a:buNone/>
              <a:defRPr b="1" sz="1800">
                <a:solidFill>
                  <a:schemeClr val="dk1"/>
                </a:solidFill>
              </a:defRPr>
            </a:lvl2pPr>
            <a:lvl3pPr lvl="2" algn="l">
              <a:lnSpc>
                <a:spcPct val="100000"/>
              </a:lnSpc>
              <a:spcBef>
                <a:spcPts val="0"/>
              </a:spcBef>
              <a:spcAft>
                <a:spcPts val="0"/>
              </a:spcAft>
              <a:buClr>
                <a:schemeClr val="dk1"/>
              </a:buClr>
              <a:buSzPts val="1800"/>
              <a:buNone/>
              <a:defRPr b="1" sz="1800">
                <a:solidFill>
                  <a:schemeClr val="dk1"/>
                </a:solidFill>
              </a:defRPr>
            </a:lvl3pPr>
            <a:lvl4pPr lvl="3" algn="l">
              <a:lnSpc>
                <a:spcPct val="100000"/>
              </a:lnSpc>
              <a:spcBef>
                <a:spcPts val="0"/>
              </a:spcBef>
              <a:spcAft>
                <a:spcPts val="0"/>
              </a:spcAft>
              <a:buClr>
                <a:schemeClr val="dk1"/>
              </a:buClr>
              <a:buSzPts val="1800"/>
              <a:buNone/>
              <a:defRPr b="1" sz="1800">
                <a:solidFill>
                  <a:schemeClr val="dk1"/>
                </a:solidFill>
              </a:defRPr>
            </a:lvl4pPr>
            <a:lvl5pPr lvl="4" algn="l">
              <a:lnSpc>
                <a:spcPct val="100000"/>
              </a:lnSpc>
              <a:spcBef>
                <a:spcPts val="0"/>
              </a:spcBef>
              <a:spcAft>
                <a:spcPts val="0"/>
              </a:spcAft>
              <a:buClr>
                <a:schemeClr val="dk1"/>
              </a:buClr>
              <a:buSzPts val="1800"/>
              <a:buNone/>
              <a:defRPr b="1" sz="1800">
                <a:solidFill>
                  <a:schemeClr val="dk1"/>
                </a:solidFill>
              </a:defRPr>
            </a:lvl5pPr>
            <a:lvl6pPr lvl="5" algn="l">
              <a:lnSpc>
                <a:spcPct val="100000"/>
              </a:lnSpc>
              <a:spcBef>
                <a:spcPts val="0"/>
              </a:spcBef>
              <a:spcAft>
                <a:spcPts val="0"/>
              </a:spcAft>
              <a:buClr>
                <a:schemeClr val="dk1"/>
              </a:buClr>
              <a:buSzPts val="1800"/>
              <a:buNone/>
              <a:defRPr b="1" sz="1800">
                <a:solidFill>
                  <a:schemeClr val="dk1"/>
                </a:solidFill>
              </a:defRPr>
            </a:lvl6pPr>
            <a:lvl7pPr lvl="6" algn="l">
              <a:lnSpc>
                <a:spcPct val="100000"/>
              </a:lnSpc>
              <a:spcBef>
                <a:spcPts val="0"/>
              </a:spcBef>
              <a:spcAft>
                <a:spcPts val="0"/>
              </a:spcAft>
              <a:buClr>
                <a:schemeClr val="dk1"/>
              </a:buClr>
              <a:buSzPts val="1800"/>
              <a:buNone/>
              <a:defRPr b="1" sz="1800">
                <a:solidFill>
                  <a:schemeClr val="dk1"/>
                </a:solidFill>
              </a:defRPr>
            </a:lvl7pPr>
            <a:lvl8pPr lvl="7" algn="l">
              <a:lnSpc>
                <a:spcPct val="100000"/>
              </a:lnSpc>
              <a:spcBef>
                <a:spcPts val="0"/>
              </a:spcBef>
              <a:spcAft>
                <a:spcPts val="0"/>
              </a:spcAft>
              <a:buClr>
                <a:schemeClr val="dk1"/>
              </a:buClr>
              <a:buSzPts val="1800"/>
              <a:buNone/>
              <a:defRPr b="1" sz="1800">
                <a:solidFill>
                  <a:schemeClr val="dk1"/>
                </a:solidFill>
              </a:defRPr>
            </a:lvl8pPr>
            <a:lvl9pPr lvl="8" algn="l">
              <a:lnSpc>
                <a:spcPct val="100000"/>
              </a:lnSpc>
              <a:spcBef>
                <a:spcPts val="0"/>
              </a:spcBef>
              <a:spcAft>
                <a:spcPts val="0"/>
              </a:spcAft>
              <a:buClr>
                <a:schemeClr val="dk1"/>
              </a:buClr>
              <a:buSzPts val="1800"/>
              <a:buNone/>
              <a:defRPr b="1" sz="1800">
                <a:solidFill>
                  <a:schemeClr val="dk1"/>
                </a:solidFill>
              </a:defRPr>
            </a:lvl9pPr>
          </a:lstStyle>
          <a:p/>
        </p:txBody>
      </p:sp>
      <p:sp>
        <p:nvSpPr>
          <p:cNvPr id="61" name="Google Shape;61;p14"/>
          <p:cNvSpPr txBox="1"/>
          <p:nvPr>
            <p:ph idx="1" type="body"/>
          </p:nvPr>
        </p:nvSpPr>
        <p:spPr>
          <a:xfrm>
            <a:off x="304800" y="1554150"/>
            <a:ext cx="2089800" cy="33105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62" name="Google Shape;62;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
    <p:bg>
      <p:bgPr>
        <a:solidFill>
          <a:srgbClr val="FFFFFF"/>
        </a:solidFill>
      </p:bgPr>
    </p:bg>
    <p:spTree>
      <p:nvGrpSpPr>
        <p:cNvPr id="63"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sz="3000">
                <a:solidFill>
                  <a:srgbClr val="FFFFFF"/>
                </a:solidFill>
              </a:defRPr>
            </a:lvl1pPr>
            <a:lvl2pPr lvl="1" rtl="0" algn="l">
              <a:lnSpc>
                <a:spcPct val="100000"/>
              </a:lnSpc>
              <a:spcBef>
                <a:spcPts val="0"/>
              </a:spcBef>
              <a:spcAft>
                <a:spcPts val="0"/>
              </a:spcAft>
              <a:buClr>
                <a:srgbClr val="FFFFFF"/>
              </a:buClr>
              <a:buSzPts val="3000"/>
              <a:buNone/>
              <a:defRPr sz="3000">
                <a:solidFill>
                  <a:srgbClr val="FFFFFF"/>
                </a:solidFill>
              </a:defRPr>
            </a:lvl2pPr>
            <a:lvl3pPr lvl="2" rtl="0" algn="l">
              <a:lnSpc>
                <a:spcPct val="100000"/>
              </a:lnSpc>
              <a:spcBef>
                <a:spcPts val="0"/>
              </a:spcBef>
              <a:spcAft>
                <a:spcPts val="0"/>
              </a:spcAft>
              <a:buClr>
                <a:srgbClr val="FFFFFF"/>
              </a:buClr>
              <a:buSzPts val="3000"/>
              <a:buNone/>
              <a:defRPr sz="3000">
                <a:solidFill>
                  <a:srgbClr val="FFFFFF"/>
                </a:solidFill>
              </a:defRPr>
            </a:lvl3pPr>
            <a:lvl4pPr lvl="3" rtl="0" algn="l">
              <a:lnSpc>
                <a:spcPct val="100000"/>
              </a:lnSpc>
              <a:spcBef>
                <a:spcPts val="0"/>
              </a:spcBef>
              <a:spcAft>
                <a:spcPts val="0"/>
              </a:spcAft>
              <a:buClr>
                <a:srgbClr val="FFFFFF"/>
              </a:buClr>
              <a:buSzPts val="3000"/>
              <a:buNone/>
              <a:defRPr sz="3000">
                <a:solidFill>
                  <a:srgbClr val="FFFFFF"/>
                </a:solidFill>
              </a:defRPr>
            </a:lvl4pPr>
            <a:lvl5pPr lvl="4" rtl="0" algn="l">
              <a:lnSpc>
                <a:spcPct val="100000"/>
              </a:lnSpc>
              <a:spcBef>
                <a:spcPts val="0"/>
              </a:spcBef>
              <a:spcAft>
                <a:spcPts val="0"/>
              </a:spcAft>
              <a:buClr>
                <a:srgbClr val="FFFFFF"/>
              </a:buClr>
              <a:buSzPts val="3000"/>
              <a:buNone/>
              <a:defRPr sz="3000">
                <a:solidFill>
                  <a:srgbClr val="FFFFFF"/>
                </a:solidFill>
              </a:defRPr>
            </a:lvl5pPr>
            <a:lvl6pPr lvl="5" rtl="0" algn="l">
              <a:lnSpc>
                <a:spcPct val="100000"/>
              </a:lnSpc>
              <a:spcBef>
                <a:spcPts val="0"/>
              </a:spcBef>
              <a:spcAft>
                <a:spcPts val="0"/>
              </a:spcAft>
              <a:buClr>
                <a:srgbClr val="FFFFFF"/>
              </a:buClr>
              <a:buSzPts val="3000"/>
              <a:buNone/>
              <a:defRPr sz="3000">
                <a:solidFill>
                  <a:srgbClr val="FFFFFF"/>
                </a:solidFill>
              </a:defRPr>
            </a:lvl6pPr>
            <a:lvl7pPr lvl="6" rtl="0" algn="l">
              <a:lnSpc>
                <a:spcPct val="100000"/>
              </a:lnSpc>
              <a:spcBef>
                <a:spcPts val="0"/>
              </a:spcBef>
              <a:spcAft>
                <a:spcPts val="0"/>
              </a:spcAft>
              <a:buClr>
                <a:srgbClr val="FFFFFF"/>
              </a:buClr>
              <a:buSzPts val="3000"/>
              <a:buNone/>
              <a:defRPr sz="3000">
                <a:solidFill>
                  <a:srgbClr val="FFFFFF"/>
                </a:solidFill>
              </a:defRPr>
            </a:lvl7pPr>
            <a:lvl8pPr lvl="7" rtl="0" algn="l">
              <a:lnSpc>
                <a:spcPct val="100000"/>
              </a:lnSpc>
              <a:spcBef>
                <a:spcPts val="0"/>
              </a:spcBef>
              <a:spcAft>
                <a:spcPts val="0"/>
              </a:spcAft>
              <a:buClr>
                <a:srgbClr val="FFFFFF"/>
              </a:buClr>
              <a:buSzPts val="3000"/>
              <a:buNone/>
              <a:defRPr sz="3000">
                <a:solidFill>
                  <a:srgbClr val="FFFFFF"/>
                </a:solidFill>
              </a:defRPr>
            </a:lvl8pPr>
            <a:lvl9pPr lvl="8" rtl="0" algn="l">
              <a:lnSpc>
                <a:spcPct val="100000"/>
              </a:lnSpc>
              <a:spcBef>
                <a:spcPts val="0"/>
              </a:spcBef>
              <a:spcAft>
                <a:spcPts val="0"/>
              </a:spcAft>
              <a:buClr>
                <a:srgbClr val="FFFFFF"/>
              </a:buClr>
              <a:buSzPts val="3000"/>
              <a:buNone/>
              <a:defRPr sz="3000">
                <a:solidFill>
                  <a:srgbClr val="FFFFFF"/>
                </a:solidFill>
              </a:defRPr>
            </a:lvl9pPr>
          </a:lstStyle>
          <a:p/>
        </p:txBody>
      </p:sp>
      <p:sp>
        <p:nvSpPr>
          <p:cNvPr id="67" name="Google Shape;67;p15"/>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8" name="Google Shape;68;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7">
    <p:bg>
      <p:bgPr>
        <a:solidFill>
          <a:srgbClr val="FFFFFF"/>
        </a:solidFill>
      </p:bgPr>
    </p:bg>
    <p:spTree>
      <p:nvGrpSpPr>
        <p:cNvPr id="69" name="Shape 69"/>
        <p:cNvGrpSpPr/>
        <p:nvPr/>
      </p:nvGrpSpPr>
      <p:grpSpPr>
        <a:xfrm>
          <a:off x="0" y="0"/>
          <a:ext cx="0" cy="0"/>
          <a:chOff x="0" y="0"/>
          <a:chExt cx="0" cy="0"/>
        </a:xfrm>
      </p:grpSpPr>
      <p:sp>
        <p:nvSpPr>
          <p:cNvPr id="70" name="Google Shape;70;p1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 name="Google Shape;71;p16"/>
          <p:cNvGrpSpPr/>
          <p:nvPr/>
        </p:nvGrpSpPr>
        <p:grpSpPr>
          <a:xfrm>
            <a:off x="0" y="0"/>
            <a:ext cx="9144000" cy="1277100"/>
            <a:chOff x="0" y="0"/>
            <a:chExt cx="9144000" cy="1277100"/>
          </a:xfrm>
        </p:grpSpPr>
        <p:sp>
          <p:nvSpPr>
            <p:cNvPr id="72" name="Google Shape;72;p16"/>
            <p:cNvSpPr/>
            <p:nvPr/>
          </p:nvSpPr>
          <p:spPr>
            <a:xfrm>
              <a:off x="0" y="0"/>
              <a:ext cx="9144000" cy="1277100"/>
            </a:xfrm>
            <a:prstGeom prst="rect">
              <a:avLst/>
            </a:prstGeom>
            <a:solidFill>
              <a:srgbClr val="284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6"/>
            <p:cNvSpPr/>
            <p:nvPr/>
          </p:nvSpPr>
          <p:spPr>
            <a:xfrm>
              <a:off x="8620200" y="381000"/>
              <a:ext cx="142800" cy="137700"/>
            </a:xfrm>
            <a:prstGeom prst="rect">
              <a:avLst/>
            </a:prstGeom>
            <a:solidFill>
              <a:srgbClr val="92C1E8"/>
            </a:solidFill>
            <a:ln cap="flat" cmpd="sng" w="9525">
              <a:solidFill>
                <a:srgbClr val="92C1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6"/>
            <p:cNvSpPr/>
            <p:nvPr/>
          </p:nvSpPr>
          <p:spPr>
            <a:xfrm>
              <a:off x="8477400" y="518700"/>
              <a:ext cx="142800" cy="137700"/>
            </a:xfrm>
            <a:prstGeom prst="rect">
              <a:avLst/>
            </a:prstGeom>
            <a:noFill/>
            <a:ln cap="flat" cmpd="sng" w="9525">
              <a:solidFill>
                <a:srgbClr val="92C1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6"/>
          <p:cNvSpPr txBox="1"/>
          <p:nvPr>
            <p:ph type="title"/>
          </p:nvPr>
        </p:nvSpPr>
        <p:spPr>
          <a:xfrm>
            <a:off x="311700" y="478025"/>
            <a:ext cx="8054100" cy="640800"/>
          </a:xfrm>
          <a:prstGeom prst="rect">
            <a:avLst/>
          </a:prstGeom>
          <a:noFill/>
        </p:spPr>
        <p:txBody>
          <a:bodyPr anchorCtr="0" anchor="ctr" bIns="91425" lIns="91425" spcFirstLastPara="1" rIns="91425" wrap="square" tIns="91425">
            <a:noAutofit/>
          </a:bodyPr>
          <a:lstStyle>
            <a:lvl1pPr lvl="0" rtl="0" algn="l">
              <a:lnSpc>
                <a:spcPct val="100000"/>
              </a:lnSpc>
              <a:spcBef>
                <a:spcPts val="0"/>
              </a:spcBef>
              <a:spcAft>
                <a:spcPts val="0"/>
              </a:spcAft>
              <a:buNone/>
              <a:defRPr sz="2400">
                <a:solidFill>
                  <a:srgbClr val="FFFFFF"/>
                </a:solidFill>
              </a:defRPr>
            </a:lvl1pPr>
            <a:lvl2pPr lvl="1" rtl="0" algn="l">
              <a:lnSpc>
                <a:spcPct val="100000"/>
              </a:lnSpc>
              <a:spcBef>
                <a:spcPts val="0"/>
              </a:spcBef>
              <a:spcAft>
                <a:spcPts val="0"/>
              </a:spcAft>
              <a:buNone/>
              <a:defRPr sz="2400">
                <a:solidFill>
                  <a:srgbClr val="FFFFFF"/>
                </a:solidFill>
              </a:defRPr>
            </a:lvl2pPr>
            <a:lvl3pPr lvl="2" rtl="0" algn="l">
              <a:lnSpc>
                <a:spcPct val="100000"/>
              </a:lnSpc>
              <a:spcBef>
                <a:spcPts val="0"/>
              </a:spcBef>
              <a:spcAft>
                <a:spcPts val="0"/>
              </a:spcAft>
              <a:buNone/>
              <a:defRPr sz="2400">
                <a:solidFill>
                  <a:srgbClr val="FFFFFF"/>
                </a:solidFill>
              </a:defRPr>
            </a:lvl3pPr>
            <a:lvl4pPr lvl="3" rtl="0" algn="l">
              <a:lnSpc>
                <a:spcPct val="100000"/>
              </a:lnSpc>
              <a:spcBef>
                <a:spcPts val="0"/>
              </a:spcBef>
              <a:spcAft>
                <a:spcPts val="0"/>
              </a:spcAft>
              <a:buNone/>
              <a:defRPr sz="2400">
                <a:solidFill>
                  <a:srgbClr val="FFFFFF"/>
                </a:solidFill>
              </a:defRPr>
            </a:lvl4pPr>
            <a:lvl5pPr lvl="4" rtl="0" algn="l">
              <a:lnSpc>
                <a:spcPct val="100000"/>
              </a:lnSpc>
              <a:spcBef>
                <a:spcPts val="0"/>
              </a:spcBef>
              <a:spcAft>
                <a:spcPts val="0"/>
              </a:spcAft>
              <a:buNone/>
              <a:defRPr sz="2400">
                <a:solidFill>
                  <a:srgbClr val="FFFFFF"/>
                </a:solidFill>
              </a:defRPr>
            </a:lvl5pPr>
            <a:lvl6pPr lvl="5" rtl="0" algn="l">
              <a:lnSpc>
                <a:spcPct val="100000"/>
              </a:lnSpc>
              <a:spcBef>
                <a:spcPts val="0"/>
              </a:spcBef>
              <a:spcAft>
                <a:spcPts val="0"/>
              </a:spcAft>
              <a:buNone/>
              <a:defRPr sz="2400">
                <a:solidFill>
                  <a:srgbClr val="FFFFFF"/>
                </a:solidFill>
              </a:defRPr>
            </a:lvl6pPr>
            <a:lvl7pPr lvl="6" rtl="0" algn="l">
              <a:lnSpc>
                <a:spcPct val="100000"/>
              </a:lnSpc>
              <a:spcBef>
                <a:spcPts val="0"/>
              </a:spcBef>
              <a:spcAft>
                <a:spcPts val="0"/>
              </a:spcAft>
              <a:buNone/>
              <a:defRPr sz="2400">
                <a:solidFill>
                  <a:srgbClr val="FFFFFF"/>
                </a:solidFill>
              </a:defRPr>
            </a:lvl7pPr>
            <a:lvl8pPr lvl="7" rtl="0" algn="l">
              <a:lnSpc>
                <a:spcPct val="100000"/>
              </a:lnSpc>
              <a:spcBef>
                <a:spcPts val="0"/>
              </a:spcBef>
              <a:spcAft>
                <a:spcPts val="0"/>
              </a:spcAft>
              <a:buNone/>
              <a:defRPr sz="2400">
                <a:solidFill>
                  <a:srgbClr val="FFFFFF"/>
                </a:solidFill>
              </a:defRPr>
            </a:lvl8pPr>
            <a:lvl9pPr lvl="8" rtl="0" algn="l">
              <a:lnSpc>
                <a:spcPct val="100000"/>
              </a:lnSpc>
              <a:spcBef>
                <a:spcPts val="0"/>
              </a:spcBef>
              <a:spcAft>
                <a:spcPts val="0"/>
              </a:spcAft>
              <a:buNone/>
              <a:defRPr sz="2400">
                <a:solidFill>
                  <a:srgbClr val="FFFFFF"/>
                </a:solidFill>
              </a:defRPr>
            </a:lvl9pPr>
          </a:lstStyle>
          <a:p/>
        </p:txBody>
      </p:sp>
      <p:sp>
        <p:nvSpPr>
          <p:cNvPr id="76" name="Google Shape;76;p16"/>
          <p:cNvSpPr txBox="1"/>
          <p:nvPr>
            <p:ph idx="1" type="body"/>
          </p:nvPr>
        </p:nvSpPr>
        <p:spPr>
          <a:xfrm>
            <a:off x="311700" y="1507025"/>
            <a:ext cx="3999900" cy="3152700"/>
          </a:xfrm>
          <a:prstGeom prst="rect">
            <a:avLst/>
          </a:prstGeom>
          <a:noFill/>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rgbClr val="284F7D"/>
              </a:buClr>
              <a:buSzPts val="1200"/>
              <a:buChar char="●"/>
              <a:defRPr sz="1200">
                <a:solidFill>
                  <a:srgbClr val="284F7D"/>
                </a:solidFill>
              </a:defRPr>
            </a:lvl1pPr>
            <a:lvl2pPr indent="-292100" lvl="1" marL="914400" rtl="0" algn="l">
              <a:lnSpc>
                <a:spcPct val="115000"/>
              </a:lnSpc>
              <a:spcBef>
                <a:spcPts val="1600"/>
              </a:spcBef>
              <a:spcAft>
                <a:spcPts val="0"/>
              </a:spcAft>
              <a:buClr>
                <a:srgbClr val="284F7D"/>
              </a:buClr>
              <a:buSzPts val="1000"/>
              <a:buChar char="○"/>
              <a:defRPr sz="1000">
                <a:solidFill>
                  <a:srgbClr val="284F7D"/>
                </a:solidFill>
              </a:defRPr>
            </a:lvl2pPr>
            <a:lvl3pPr indent="-292100" lvl="2" marL="1371600" rtl="0" algn="l">
              <a:lnSpc>
                <a:spcPct val="115000"/>
              </a:lnSpc>
              <a:spcBef>
                <a:spcPts val="1600"/>
              </a:spcBef>
              <a:spcAft>
                <a:spcPts val="0"/>
              </a:spcAft>
              <a:buClr>
                <a:srgbClr val="284F7D"/>
              </a:buClr>
              <a:buSzPts val="1000"/>
              <a:buChar char="■"/>
              <a:defRPr sz="1000">
                <a:solidFill>
                  <a:srgbClr val="284F7D"/>
                </a:solidFill>
              </a:defRPr>
            </a:lvl3pPr>
            <a:lvl4pPr indent="-292100" lvl="3" marL="1828800" rtl="0" algn="l">
              <a:lnSpc>
                <a:spcPct val="115000"/>
              </a:lnSpc>
              <a:spcBef>
                <a:spcPts val="1600"/>
              </a:spcBef>
              <a:spcAft>
                <a:spcPts val="0"/>
              </a:spcAft>
              <a:buClr>
                <a:srgbClr val="284F7D"/>
              </a:buClr>
              <a:buSzPts val="1000"/>
              <a:buChar char="●"/>
              <a:defRPr sz="1000">
                <a:solidFill>
                  <a:srgbClr val="284F7D"/>
                </a:solidFill>
              </a:defRPr>
            </a:lvl4pPr>
            <a:lvl5pPr indent="-292100" lvl="4" marL="2286000" rtl="0" algn="l">
              <a:lnSpc>
                <a:spcPct val="115000"/>
              </a:lnSpc>
              <a:spcBef>
                <a:spcPts val="1600"/>
              </a:spcBef>
              <a:spcAft>
                <a:spcPts val="0"/>
              </a:spcAft>
              <a:buClr>
                <a:srgbClr val="284F7D"/>
              </a:buClr>
              <a:buSzPts val="1000"/>
              <a:buChar char="○"/>
              <a:defRPr sz="1000">
                <a:solidFill>
                  <a:srgbClr val="284F7D"/>
                </a:solidFill>
              </a:defRPr>
            </a:lvl5pPr>
            <a:lvl6pPr indent="-292100" lvl="5" marL="2743200" rtl="0" algn="l">
              <a:lnSpc>
                <a:spcPct val="115000"/>
              </a:lnSpc>
              <a:spcBef>
                <a:spcPts val="1600"/>
              </a:spcBef>
              <a:spcAft>
                <a:spcPts val="0"/>
              </a:spcAft>
              <a:buClr>
                <a:srgbClr val="284F7D"/>
              </a:buClr>
              <a:buSzPts val="1000"/>
              <a:buChar char="■"/>
              <a:defRPr sz="1000">
                <a:solidFill>
                  <a:srgbClr val="284F7D"/>
                </a:solidFill>
              </a:defRPr>
            </a:lvl6pPr>
            <a:lvl7pPr indent="-292100" lvl="6" marL="3200400" rtl="0" algn="l">
              <a:lnSpc>
                <a:spcPct val="115000"/>
              </a:lnSpc>
              <a:spcBef>
                <a:spcPts val="1600"/>
              </a:spcBef>
              <a:spcAft>
                <a:spcPts val="0"/>
              </a:spcAft>
              <a:buClr>
                <a:srgbClr val="284F7D"/>
              </a:buClr>
              <a:buSzPts val="1000"/>
              <a:buChar char="●"/>
              <a:defRPr sz="1000">
                <a:solidFill>
                  <a:srgbClr val="284F7D"/>
                </a:solidFill>
              </a:defRPr>
            </a:lvl7pPr>
            <a:lvl8pPr indent="-292100" lvl="7" marL="3657600" rtl="0" algn="l">
              <a:lnSpc>
                <a:spcPct val="115000"/>
              </a:lnSpc>
              <a:spcBef>
                <a:spcPts val="1600"/>
              </a:spcBef>
              <a:spcAft>
                <a:spcPts val="0"/>
              </a:spcAft>
              <a:buClr>
                <a:srgbClr val="284F7D"/>
              </a:buClr>
              <a:buSzPts val="1000"/>
              <a:buChar char="○"/>
              <a:defRPr sz="1000">
                <a:solidFill>
                  <a:srgbClr val="284F7D"/>
                </a:solidFill>
              </a:defRPr>
            </a:lvl8pPr>
            <a:lvl9pPr indent="-292100" lvl="8" marL="4114800" rtl="0" algn="l">
              <a:lnSpc>
                <a:spcPct val="115000"/>
              </a:lnSpc>
              <a:spcBef>
                <a:spcPts val="1600"/>
              </a:spcBef>
              <a:spcAft>
                <a:spcPts val="1600"/>
              </a:spcAft>
              <a:buClr>
                <a:srgbClr val="284F7D"/>
              </a:buClr>
              <a:buSzPts val="1000"/>
              <a:buChar char="■"/>
              <a:defRPr sz="1000">
                <a:solidFill>
                  <a:srgbClr val="284F7D"/>
                </a:solidFill>
              </a:defRPr>
            </a:lvl9pPr>
          </a:lstStyle>
          <a:p/>
        </p:txBody>
      </p:sp>
      <p:sp>
        <p:nvSpPr>
          <p:cNvPr id="77" name="Google Shape;77;p16"/>
          <p:cNvSpPr txBox="1"/>
          <p:nvPr>
            <p:ph idx="2" type="body"/>
          </p:nvPr>
        </p:nvSpPr>
        <p:spPr>
          <a:xfrm>
            <a:off x="4832400" y="1507025"/>
            <a:ext cx="3999900" cy="3152700"/>
          </a:xfrm>
          <a:prstGeom prst="rect">
            <a:avLst/>
          </a:prstGeom>
          <a:noFill/>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rgbClr val="284F7D"/>
              </a:buClr>
              <a:buSzPts val="1200"/>
              <a:buChar char="●"/>
              <a:defRPr sz="1200">
                <a:solidFill>
                  <a:srgbClr val="284F7D"/>
                </a:solidFill>
              </a:defRPr>
            </a:lvl1pPr>
            <a:lvl2pPr indent="-292100" lvl="1" marL="914400" rtl="0" algn="l">
              <a:lnSpc>
                <a:spcPct val="115000"/>
              </a:lnSpc>
              <a:spcBef>
                <a:spcPts val="1600"/>
              </a:spcBef>
              <a:spcAft>
                <a:spcPts val="0"/>
              </a:spcAft>
              <a:buClr>
                <a:srgbClr val="284F7D"/>
              </a:buClr>
              <a:buSzPts val="1000"/>
              <a:buChar char="○"/>
              <a:defRPr sz="1000">
                <a:solidFill>
                  <a:srgbClr val="284F7D"/>
                </a:solidFill>
              </a:defRPr>
            </a:lvl2pPr>
            <a:lvl3pPr indent="-292100" lvl="2" marL="1371600" rtl="0" algn="l">
              <a:lnSpc>
                <a:spcPct val="115000"/>
              </a:lnSpc>
              <a:spcBef>
                <a:spcPts val="1600"/>
              </a:spcBef>
              <a:spcAft>
                <a:spcPts val="0"/>
              </a:spcAft>
              <a:buClr>
                <a:srgbClr val="284F7D"/>
              </a:buClr>
              <a:buSzPts val="1000"/>
              <a:buChar char="■"/>
              <a:defRPr sz="1000">
                <a:solidFill>
                  <a:srgbClr val="284F7D"/>
                </a:solidFill>
              </a:defRPr>
            </a:lvl3pPr>
            <a:lvl4pPr indent="-292100" lvl="3" marL="1828800" rtl="0" algn="l">
              <a:lnSpc>
                <a:spcPct val="115000"/>
              </a:lnSpc>
              <a:spcBef>
                <a:spcPts val="1600"/>
              </a:spcBef>
              <a:spcAft>
                <a:spcPts val="0"/>
              </a:spcAft>
              <a:buClr>
                <a:srgbClr val="284F7D"/>
              </a:buClr>
              <a:buSzPts val="1000"/>
              <a:buChar char="●"/>
              <a:defRPr sz="1000">
                <a:solidFill>
                  <a:srgbClr val="284F7D"/>
                </a:solidFill>
              </a:defRPr>
            </a:lvl4pPr>
            <a:lvl5pPr indent="-292100" lvl="4" marL="2286000" rtl="0" algn="l">
              <a:lnSpc>
                <a:spcPct val="115000"/>
              </a:lnSpc>
              <a:spcBef>
                <a:spcPts val="1600"/>
              </a:spcBef>
              <a:spcAft>
                <a:spcPts val="0"/>
              </a:spcAft>
              <a:buClr>
                <a:srgbClr val="284F7D"/>
              </a:buClr>
              <a:buSzPts val="1000"/>
              <a:buChar char="○"/>
              <a:defRPr sz="1000">
                <a:solidFill>
                  <a:srgbClr val="284F7D"/>
                </a:solidFill>
              </a:defRPr>
            </a:lvl5pPr>
            <a:lvl6pPr indent="-292100" lvl="5" marL="2743200" rtl="0" algn="l">
              <a:lnSpc>
                <a:spcPct val="115000"/>
              </a:lnSpc>
              <a:spcBef>
                <a:spcPts val="1600"/>
              </a:spcBef>
              <a:spcAft>
                <a:spcPts val="0"/>
              </a:spcAft>
              <a:buClr>
                <a:srgbClr val="284F7D"/>
              </a:buClr>
              <a:buSzPts val="1000"/>
              <a:buChar char="■"/>
              <a:defRPr sz="1000">
                <a:solidFill>
                  <a:srgbClr val="284F7D"/>
                </a:solidFill>
              </a:defRPr>
            </a:lvl6pPr>
            <a:lvl7pPr indent="-292100" lvl="6" marL="3200400" rtl="0" algn="l">
              <a:lnSpc>
                <a:spcPct val="115000"/>
              </a:lnSpc>
              <a:spcBef>
                <a:spcPts val="1600"/>
              </a:spcBef>
              <a:spcAft>
                <a:spcPts val="0"/>
              </a:spcAft>
              <a:buClr>
                <a:srgbClr val="284F7D"/>
              </a:buClr>
              <a:buSzPts val="1000"/>
              <a:buChar char="●"/>
              <a:defRPr sz="1000">
                <a:solidFill>
                  <a:srgbClr val="284F7D"/>
                </a:solidFill>
              </a:defRPr>
            </a:lvl7pPr>
            <a:lvl8pPr indent="-292100" lvl="7" marL="3657600" rtl="0" algn="l">
              <a:lnSpc>
                <a:spcPct val="115000"/>
              </a:lnSpc>
              <a:spcBef>
                <a:spcPts val="1600"/>
              </a:spcBef>
              <a:spcAft>
                <a:spcPts val="0"/>
              </a:spcAft>
              <a:buClr>
                <a:srgbClr val="284F7D"/>
              </a:buClr>
              <a:buSzPts val="1000"/>
              <a:buChar char="○"/>
              <a:defRPr sz="1000">
                <a:solidFill>
                  <a:srgbClr val="284F7D"/>
                </a:solidFill>
              </a:defRPr>
            </a:lvl8pPr>
            <a:lvl9pPr indent="-292100" lvl="8" marL="4114800" rtl="0" algn="l">
              <a:lnSpc>
                <a:spcPct val="115000"/>
              </a:lnSpc>
              <a:spcBef>
                <a:spcPts val="1600"/>
              </a:spcBef>
              <a:spcAft>
                <a:spcPts val="1600"/>
              </a:spcAft>
              <a:buClr>
                <a:srgbClr val="284F7D"/>
              </a:buClr>
              <a:buSzPts val="1000"/>
              <a:buChar char="■"/>
              <a:defRPr sz="1000">
                <a:solidFill>
                  <a:srgbClr val="284F7D"/>
                </a:solidFill>
              </a:defRPr>
            </a:lvl9pPr>
          </a:lstStyle>
          <a:p/>
        </p:txBody>
      </p:sp>
      <p:sp>
        <p:nvSpPr>
          <p:cNvPr id="78" name="Google Shape;78;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4">
    <p:bg>
      <p:bgPr>
        <a:solidFill>
          <a:srgbClr val="FFFFFF"/>
        </a:solidFill>
      </p:bgPr>
    </p:bg>
    <p:spTree>
      <p:nvGrpSpPr>
        <p:cNvPr id="79" name="Shape 79"/>
        <p:cNvGrpSpPr/>
        <p:nvPr/>
      </p:nvGrpSpPr>
      <p:grpSpPr>
        <a:xfrm>
          <a:off x="0" y="0"/>
          <a:ext cx="0" cy="0"/>
          <a:chOff x="0" y="0"/>
          <a:chExt cx="0" cy="0"/>
        </a:xfrm>
      </p:grpSpPr>
      <p:sp>
        <p:nvSpPr>
          <p:cNvPr id="80" name="Google Shape;80;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7"/>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sz="3000">
                <a:solidFill>
                  <a:srgbClr val="FFFFFF"/>
                </a:solidFill>
              </a:defRPr>
            </a:lvl1pPr>
            <a:lvl2pPr lvl="1" rtl="0" algn="l">
              <a:lnSpc>
                <a:spcPct val="100000"/>
              </a:lnSpc>
              <a:spcBef>
                <a:spcPts val="0"/>
              </a:spcBef>
              <a:spcAft>
                <a:spcPts val="0"/>
              </a:spcAft>
              <a:buClr>
                <a:srgbClr val="FFFFFF"/>
              </a:buClr>
              <a:buSzPts val="3000"/>
              <a:buNone/>
              <a:defRPr sz="3000">
                <a:solidFill>
                  <a:srgbClr val="FFFFFF"/>
                </a:solidFill>
              </a:defRPr>
            </a:lvl2pPr>
            <a:lvl3pPr lvl="2" rtl="0" algn="l">
              <a:lnSpc>
                <a:spcPct val="100000"/>
              </a:lnSpc>
              <a:spcBef>
                <a:spcPts val="0"/>
              </a:spcBef>
              <a:spcAft>
                <a:spcPts val="0"/>
              </a:spcAft>
              <a:buClr>
                <a:srgbClr val="FFFFFF"/>
              </a:buClr>
              <a:buSzPts val="3000"/>
              <a:buNone/>
              <a:defRPr sz="3000">
                <a:solidFill>
                  <a:srgbClr val="FFFFFF"/>
                </a:solidFill>
              </a:defRPr>
            </a:lvl3pPr>
            <a:lvl4pPr lvl="3" rtl="0" algn="l">
              <a:lnSpc>
                <a:spcPct val="100000"/>
              </a:lnSpc>
              <a:spcBef>
                <a:spcPts val="0"/>
              </a:spcBef>
              <a:spcAft>
                <a:spcPts val="0"/>
              </a:spcAft>
              <a:buClr>
                <a:srgbClr val="FFFFFF"/>
              </a:buClr>
              <a:buSzPts val="3000"/>
              <a:buNone/>
              <a:defRPr sz="3000">
                <a:solidFill>
                  <a:srgbClr val="FFFFFF"/>
                </a:solidFill>
              </a:defRPr>
            </a:lvl4pPr>
            <a:lvl5pPr lvl="4" rtl="0" algn="l">
              <a:lnSpc>
                <a:spcPct val="100000"/>
              </a:lnSpc>
              <a:spcBef>
                <a:spcPts val="0"/>
              </a:spcBef>
              <a:spcAft>
                <a:spcPts val="0"/>
              </a:spcAft>
              <a:buClr>
                <a:srgbClr val="FFFFFF"/>
              </a:buClr>
              <a:buSzPts val="3000"/>
              <a:buNone/>
              <a:defRPr sz="3000">
                <a:solidFill>
                  <a:srgbClr val="FFFFFF"/>
                </a:solidFill>
              </a:defRPr>
            </a:lvl5pPr>
            <a:lvl6pPr lvl="5" rtl="0" algn="l">
              <a:lnSpc>
                <a:spcPct val="100000"/>
              </a:lnSpc>
              <a:spcBef>
                <a:spcPts val="0"/>
              </a:spcBef>
              <a:spcAft>
                <a:spcPts val="0"/>
              </a:spcAft>
              <a:buClr>
                <a:srgbClr val="FFFFFF"/>
              </a:buClr>
              <a:buSzPts val="3000"/>
              <a:buNone/>
              <a:defRPr sz="3000">
                <a:solidFill>
                  <a:srgbClr val="FFFFFF"/>
                </a:solidFill>
              </a:defRPr>
            </a:lvl6pPr>
            <a:lvl7pPr lvl="6" rtl="0" algn="l">
              <a:lnSpc>
                <a:spcPct val="100000"/>
              </a:lnSpc>
              <a:spcBef>
                <a:spcPts val="0"/>
              </a:spcBef>
              <a:spcAft>
                <a:spcPts val="0"/>
              </a:spcAft>
              <a:buClr>
                <a:srgbClr val="FFFFFF"/>
              </a:buClr>
              <a:buSzPts val="3000"/>
              <a:buNone/>
              <a:defRPr sz="3000">
                <a:solidFill>
                  <a:srgbClr val="FFFFFF"/>
                </a:solidFill>
              </a:defRPr>
            </a:lvl7pPr>
            <a:lvl8pPr lvl="7" rtl="0" algn="l">
              <a:lnSpc>
                <a:spcPct val="100000"/>
              </a:lnSpc>
              <a:spcBef>
                <a:spcPts val="0"/>
              </a:spcBef>
              <a:spcAft>
                <a:spcPts val="0"/>
              </a:spcAft>
              <a:buClr>
                <a:srgbClr val="FFFFFF"/>
              </a:buClr>
              <a:buSzPts val="3000"/>
              <a:buNone/>
              <a:defRPr sz="3000">
                <a:solidFill>
                  <a:srgbClr val="FFFFFF"/>
                </a:solidFill>
              </a:defRPr>
            </a:lvl8pPr>
            <a:lvl9pPr lvl="8" rtl="0" algn="l">
              <a:lnSpc>
                <a:spcPct val="100000"/>
              </a:lnSpc>
              <a:spcBef>
                <a:spcPts val="0"/>
              </a:spcBef>
              <a:spcAft>
                <a:spcPts val="0"/>
              </a:spcAft>
              <a:buClr>
                <a:srgbClr val="FFFFFF"/>
              </a:buClr>
              <a:buSzPts val="3000"/>
              <a:buNone/>
              <a:defRPr sz="3000">
                <a:solidFill>
                  <a:srgbClr val="FFFFFF"/>
                </a:solidFill>
              </a:defRPr>
            </a:lvl9pPr>
          </a:lstStyle>
          <a:p/>
        </p:txBody>
      </p:sp>
      <p:sp>
        <p:nvSpPr>
          <p:cNvPr id="83" name="Google Shape;83;p17"/>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4" name="Google Shape;84;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124">
    <p:bg>
      <p:bgPr>
        <a:solidFill>
          <a:srgbClr val="FFFFFF"/>
        </a:solidFill>
      </p:bgPr>
    </p:bg>
    <p:spTree>
      <p:nvGrpSpPr>
        <p:cNvPr id="85" name="Shape 85"/>
        <p:cNvGrpSpPr/>
        <p:nvPr/>
      </p:nvGrpSpPr>
      <p:grpSpPr>
        <a:xfrm>
          <a:off x="0" y="0"/>
          <a:ext cx="0" cy="0"/>
          <a:chOff x="0" y="0"/>
          <a:chExt cx="0" cy="0"/>
        </a:xfrm>
      </p:grpSpPr>
      <p:sp>
        <p:nvSpPr>
          <p:cNvPr id="86" name="Google Shape;86;p1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8"/>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8"/>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89" name="Google Shape;89;p18"/>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0" name="Google Shape;90;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125">
    <p:bg>
      <p:bgPr>
        <a:solidFill>
          <a:srgbClr val="FFFFFF"/>
        </a:solidFill>
      </p:bgPr>
    </p:bg>
    <p:spTree>
      <p:nvGrpSpPr>
        <p:cNvPr id="91" name="Shape 91"/>
        <p:cNvGrpSpPr/>
        <p:nvPr/>
      </p:nvGrpSpPr>
      <p:grpSpPr>
        <a:xfrm>
          <a:off x="0" y="0"/>
          <a:ext cx="0" cy="0"/>
          <a:chOff x="0" y="0"/>
          <a:chExt cx="0" cy="0"/>
        </a:xfrm>
      </p:grpSpPr>
      <p:sp>
        <p:nvSpPr>
          <p:cNvPr id="92" name="Google Shape;92;p1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9"/>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9"/>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rgbClr val="D0E0E3"/>
                </a:solidFill>
              </a:defRPr>
            </a:lvl1pPr>
            <a:lvl2pPr lvl="1" algn="l">
              <a:lnSpc>
                <a:spcPct val="100000"/>
              </a:lnSpc>
              <a:spcBef>
                <a:spcPts val="0"/>
              </a:spcBef>
              <a:spcAft>
                <a:spcPts val="0"/>
              </a:spcAft>
              <a:buClr>
                <a:schemeClr val="dk1"/>
              </a:buClr>
              <a:buSzPts val="3000"/>
              <a:buNone/>
              <a:defRPr b="1" sz="3000">
                <a:solidFill>
                  <a:srgbClr val="D0E0E3"/>
                </a:solidFill>
              </a:defRPr>
            </a:lvl2pPr>
            <a:lvl3pPr lvl="2" algn="l">
              <a:lnSpc>
                <a:spcPct val="100000"/>
              </a:lnSpc>
              <a:spcBef>
                <a:spcPts val="0"/>
              </a:spcBef>
              <a:spcAft>
                <a:spcPts val="0"/>
              </a:spcAft>
              <a:buClr>
                <a:schemeClr val="dk1"/>
              </a:buClr>
              <a:buSzPts val="3000"/>
              <a:buNone/>
              <a:defRPr b="1" sz="3000">
                <a:solidFill>
                  <a:srgbClr val="D0E0E3"/>
                </a:solidFill>
              </a:defRPr>
            </a:lvl3pPr>
            <a:lvl4pPr lvl="3" algn="l">
              <a:lnSpc>
                <a:spcPct val="100000"/>
              </a:lnSpc>
              <a:spcBef>
                <a:spcPts val="0"/>
              </a:spcBef>
              <a:spcAft>
                <a:spcPts val="0"/>
              </a:spcAft>
              <a:buClr>
                <a:schemeClr val="dk1"/>
              </a:buClr>
              <a:buSzPts val="3000"/>
              <a:buNone/>
              <a:defRPr b="1" sz="3000">
                <a:solidFill>
                  <a:srgbClr val="D0E0E3"/>
                </a:solidFill>
              </a:defRPr>
            </a:lvl4pPr>
            <a:lvl5pPr lvl="4" algn="l">
              <a:lnSpc>
                <a:spcPct val="100000"/>
              </a:lnSpc>
              <a:spcBef>
                <a:spcPts val="0"/>
              </a:spcBef>
              <a:spcAft>
                <a:spcPts val="0"/>
              </a:spcAft>
              <a:buClr>
                <a:schemeClr val="dk1"/>
              </a:buClr>
              <a:buSzPts val="3000"/>
              <a:buNone/>
              <a:defRPr b="1" sz="3000">
                <a:solidFill>
                  <a:srgbClr val="D0E0E3"/>
                </a:solidFill>
              </a:defRPr>
            </a:lvl5pPr>
            <a:lvl6pPr lvl="5" algn="l">
              <a:lnSpc>
                <a:spcPct val="100000"/>
              </a:lnSpc>
              <a:spcBef>
                <a:spcPts val="0"/>
              </a:spcBef>
              <a:spcAft>
                <a:spcPts val="0"/>
              </a:spcAft>
              <a:buClr>
                <a:schemeClr val="dk1"/>
              </a:buClr>
              <a:buSzPts val="3000"/>
              <a:buNone/>
              <a:defRPr b="1" sz="3000">
                <a:solidFill>
                  <a:srgbClr val="D0E0E3"/>
                </a:solidFill>
              </a:defRPr>
            </a:lvl6pPr>
            <a:lvl7pPr lvl="6" algn="l">
              <a:lnSpc>
                <a:spcPct val="100000"/>
              </a:lnSpc>
              <a:spcBef>
                <a:spcPts val="0"/>
              </a:spcBef>
              <a:spcAft>
                <a:spcPts val="0"/>
              </a:spcAft>
              <a:buClr>
                <a:schemeClr val="dk1"/>
              </a:buClr>
              <a:buSzPts val="3000"/>
              <a:buNone/>
              <a:defRPr b="1" sz="3000">
                <a:solidFill>
                  <a:srgbClr val="D0E0E3"/>
                </a:solidFill>
              </a:defRPr>
            </a:lvl7pPr>
            <a:lvl8pPr lvl="7" algn="l">
              <a:lnSpc>
                <a:spcPct val="100000"/>
              </a:lnSpc>
              <a:spcBef>
                <a:spcPts val="0"/>
              </a:spcBef>
              <a:spcAft>
                <a:spcPts val="0"/>
              </a:spcAft>
              <a:buClr>
                <a:schemeClr val="dk1"/>
              </a:buClr>
              <a:buSzPts val="3000"/>
              <a:buNone/>
              <a:defRPr b="1" sz="3000">
                <a:solidFill>
                  <a:srgbClr val="D0E0E3"/>
                </a:solidFill>
              </a:defRPr>
            </a:lvl8pPr>
            <a:lvl9pPr lvl="8" algn="l">
              <a:lnSpc>
                <a:spcPct val="100000"/>
              </a:lnSpc>
              <a:spcBef>
                <a:spcPts val="0"/>
              </a:spcBef>
              <a:spcAft>
                <a:spcPts val="0"/>
              </a:spcAft>
              <a:buClr>
                <a:schemeClr val="dk1"/>
              </a:buClr>
              <a:buSzPts val="3000"/>
              <a:buNone/>
              <a:defRPr b="1" sz="3000">
                <a:solidFill>
                  <a:srgbClr val="D0E0E3"/>
                </a:solidFill>
              </a:defRPr>
            </a:lvl9pPr>
          </a:lstStyle>
          <a:p/>
        </p:txBody>
      </p:sp>
      <p:sp>
        <p:nvSpPr>
          <p:cNvPr id="95" name="Google Shape;95;p19"/>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6" name="Google Shape;96;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126">
    <p:bg>
      <p:bgPr>
        <a:solidFill>
          <a:srgbClr val="FFFFFF"/>
        </a:solidFill>
      </p:bgPr>
    </p:bg>
    <p:spTree>
      <p:nvGrpSpPr>
        <p:cNvPr id="97" name="Shape 97"/>
        <p:cNvGrpSpPr/>
        <p:nvPr/>
      </p:nvGrpSpPr>
      <p:grpSpPr>
        <a:xfrm>
          <a:off x="0" y="0"/>
          <a:ext cx="0" cy="0"/>
          <a:chOff x="0" y="0"/>
          <a:chExt cx="0" cy="0"/>
        </a:xfrm>
      </p:grpSpPr>
      <p:sp>
        <p:nvSpPr>
          <p:cNvPr id="98" name="Google Shape;98;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0"/>
          <p:cNvSpPr txBox="1"/>
          <p:nvPr>
            <p:ph idx="1" type="body"/>
          </p:nvPr>
        </p:nvSpPr>
        <p:spPr>
          <a:xfrm>
            <a:off x="630075" y="992625"/>
            <a:ext cx="3777600" cy="3172200"/>
          </a:xfrm>
          <a:prstGeom prst="rect">
            <a:avLst/>
          </a:prstGeom>
          <a:noFill/>
        </p:spPr>
        <p:txBody>
          <a:bodyPr anchorCtr="0" anchor="ctr"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00" name="Google Shape;100;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1 1">
  <p:cSld name="AUTOLAYOUT_120">
    <p:bg>
      <p:bgPr>
        <a:solidFill>
          <a:srgbClr val="FFFFFF"/>
        </a:solidFill>
      </p:bgPr>
    </p:bg>
    <p:spTree>
      <p:nvGrpSpPr>
        <p:cNvPr id="101" name="Shape 101"/>
        <p:cNvGrpSpPr/>
        <p:nvPr/>
      </p:nvGrpSpPr>
      <p:grpSpPr>
        <a:xfrm>
          <a:off x="0" y="0"/>
          <a:ext cx="0" cy="0"/>
          <a:chOff x="0" y="0"/>
          <a:chExt cx="0" cy="0"/>
        </a:xfrm>
      </p:grpSpPr>
      <p:sp>
        <p:nvSpPr>
          <p:cNvPr id="102" name="Google Shape;102;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1"/>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rgbClr val="000000"/>
                </a:solidFill>
              </a:defRPr>
            </a:lvl1pPr>
            <a:lvl2pPr lvl="1" rtl="0" algn="l">
              <a:lnSpc>
                <a:spcPct val="100000"/>
              </a:lnSpc>
              <a:spcBef>
                <a:spcPts val="0"/>
              </a:spcBef>
              <a:spcAft>
                <a:spcPts val="0"/>
              </a:spcAft>
              <a:buClr>
                <a:schemeClr val="dk1"/>
              </a:buClr>
              <a:buSzPts val="2800"/>
              <a:buNone/>
              <a:defRPr sz="2800">
                <a:solidFill>
                  <a:srgbClr val="000000"/>
                </a:solidFill>
              </a:defRPr>
            </a:lvl2pPr>
            <a:lvl3pPr lvl="2" rtl="0" algn="l">
              <a:lnSpc>
                <a:spcPct val="100000"/>
              </a:lnSpc>
              <a:spcBef>
                <a:spcPts val="0"/>
              </a:spcBef>
              <a:spcAft>
                <a:spcPts val="0"/>
              </a:spcAft>
              <a:buClr>
                <a:schemeClr val="dk1"/>
              </a:buClr>
              <a:buSzPts val="2800"/>
              <a:buNone/>
              <a:defRPr sz="2800">
                <a:solidFill>
                  <a:srgbClr val="000000"/>
                </a:solidFill>
              </a:defRPr>
            </a:lvl3pPr>
            <a:lvl4pPr lvl="3" rtl="0" algn="l">
              <a:lnSpc>
                <a:spcPct val="100000"/>
              </a:lnSpc>
              <a:spcBef>
                <a:spcPts val="0"/>
              </a:spcBef>
              <a:spcAft>
                <a:spcPts val="0"/>
              </a:spcAft>
              <a:buClr>
                <a:schemeClr val="dk1"/>
              </a:buClr>
              <a:buSzPts val="2800"/>
              <a:buNone/>
              <a:defRPr sz="2800">
                <a:solidFill>
                  <a:srgbClr val="000000"/>
                </a:solidFill>
              </a:defRPr>
            </a:lvl4pPr>
            <a:lvl5pPr lvl="4" rtl="0" algn="l">
              <a:lnSpc>
                <a:spcPct val="100000"/>
              </a:lnSpc>
              <a:spcBef>
                <a:spcPts val="0"/>
              </a:spcBef>
              <a:spcAft>
                <a:spcPts val="0"/>
              </a:spcAft>
              <a:buClr>
                <a:schemeClr val="dk1"/>
              </a:buClr>
              <a:buSzPts val="2800"/>
              <a:buNone/>
              <a:defRPr sz="2800">
                <a:solidFill>
                  <a:srgbClr val="000000"/>
                </a:solidFill>
              </a:defRPr>
            </a:lvl5pPr>
            <a:lvl6pPr lvl="5" rtl="0" algn="l">
              <a:lnSpc>
                <a:spcPct val="100000"/>
              </a:lnSpc>
              <a:spcBef>
                <a:spcPts val="0"/>
              </a:spcBef>
              <a:spcAft>
                <a:spcPts val="0"/>
              </a:spcAft>
              <a:buClr>
                <a:schemeClr val="dk1"/>
              </a:buClr>
              <a:buSzPts val="2800"/>
              <a:buNone/>
              <a:defRPr sz="2800">
                <a:solidFill>
                  <a:srgbClr val="000000"/>
                </a:solidFill>
              </a:defRPr>
            </a:lvl6pPr>
            <a:lvl7pPr lvl="6" rtl="0" algn="l">
              <a:lnSpc>
                <a:spcPct val="100000"/>
              </a:lnSpc>
              <a:spcBef>
                <a:spcPts val="0"/>
              </a:spcBef>
              <a:spcAft>
                <a:spcPts val="0"/>
              </a:spcAft>
              <a:buClr>
                <a:schemeClr val="dk1"/>
              </a:buClr>
              <a:buSzPts val="2800"/>
              <a:buNone/>
              <a:defRPr sz="2800">
                <a:solidFill>
                  <a:srgbClr val="000000"/>
                </a:solidFill>
              </a:defRPr>
            </a:lvl7pPr>
            <a:lvl8pPr lvl="7" rtl="0" algn="l">
              <a:lnSpc>
                <a:spcPct val="100000"/>
              </a:lnSpc>
              <a:spcBef>
                <a:spcPts val="0"/>
              </a:spcBef>
              <a:spcAft>
                <a:spcPts val="0"/>
              </a:spcAft>
              <a:buClr>
                <a:schemeClr val="dk1"/>
              </a:buClr>
              <a:buSzPts val="2800"/>
              <a:buNone/>
              <a:defRPr sz="2800">
                <a:solidFill>
                  <a:srgbClr val="000000"/>
                </a:solidFill>
              </a:defRPr>
            </a:lvl8pPr>
            <a:lvl9pPr lvl="8" rtl="0" algn="l">
              <a:lnSpc>
                <a:spcPct val="100000"/>
              </a:lnSpc>
              <a:spcBef>
                <a:spcPts val="0"/>
              </a:spcBef>
              <a:spcAft>
                <a:spcPts val="0"/>
              </a:spcAft>
              <a:buClr>
                <a:schemeClr val="dk1"/>
              </a:buClr>
              <a:buSzPts val="2800"/>
              <a:buNone/>
              <a:defRPr sz="2800">
                <a:solidFill>
                  <a:srgbClr val="000000"/>
                </a:solidFill>
              </a:defRPr>
            </a:lvl9pPr>
          </a:lstStyle>
          <a:p/>
        </p:txBody>
      </p:sp>
      <p:sp>
        <p:nvSpPr>
          <p:cNvPr id="104" name="Google Shape;104;p21"/>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05" name="Google Shape;105;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hyperlink" Target="https://theoryofknowledge.net/areas-of-knowledge/human-sciences/" TargetMode="External"/><Relationship Id="rId10" Type="http://schemas.openxmlformats.org/officeDocument/2006/relationships/hyperlink" Target="https://theoryofknowledge.net/areas-of-knowledge/history/" TargetMode="External"/><Relationship Id="rId13" Type="http://schemas.openxmlformats.org/officeDocument/2006/relationships/hyperlink" Target="https://theoryofknowledge.net/areas-of-knowledge/natural-sciences/" TargetMode="External"/><Relationship Id="rId12" Type="http://schemas.openxmlformats.org/officeDocument/2006/relationships/hyperlink" Target="https://theoryofknowledge.net/areas-of-knowledge/mathematics/" TargetMode="External"/><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hyperlink" Target="https://theoryofknowledge.net/the-tok-themes/knowledge-and-the-knower/" TargetMode="External"/><Relationship Id="rId4" Type="http://schemas.openxmlformats.org/officeDocument/2006/relationships/hyperlink" Target="https://theoryofknowledge.net/the-tok-course/tok-optional-themes/knowledge-and-indigenous-societies/" TargetMode="External"/><Relationship Id="rId9" Type="http://schemas.openxmlformats.org/officeDocument/2006/relationships/hyperlink" Target="https://theoryofknowledge.net/areas-of-knowledge/the-arts/" TargetMode="External"/><Relationship Id="rId15" Type="http://schemas.openxmlformats.org/officeDocument/2006/relationships/image" Target="../media/image1.jpg"/><Relationship Id="rId14" Type="http://schemas.openxmlformats.org/officeDocument/2006/relationships/hyperlink" Target="https://theoryofknowledge.net/the-tok-course/" TargetMode="External"/><Relationship Id="rId5" Type="http://schemas.openxmlformats.org/officeDocument/2006/relationships/hyperlink" Target="https://theoryofknowledge.net/the-tok-course/tok-optional-themes/knowledge-and-language/" TargetMode="External"/><Relationship Id="rId6" Type="http://schemas.openxmlformats.org/officeDocument/2006/relationships/hyperlink" Target="https://theoryofknowledge.net/the-tok-course/tok-optional-themes/knowledge-and-politics/" TargetMode="External"/><Relationship Id="rId7" Type="http://schemas.openxmlformats.org/officeDocument/2006/relationships/hyperlink" Target="https://theoryofknowledge.net/the-tok-course/tok-optional-themes/knowledge-and-religion/" TargetMode="External"/><Relationship Id="rId8" Type="http://schemas.openxmlformats.org/officeDocument/2006/relationships/hyperlink" Target="https://theoryofknowledge.net/the-tok-course/tok-optional-themes/knowledge-and-techn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2"/>
          <p:cNvPicPr preferRelativeResize="0"/>
          <p:nvPr/>
        </p:nvPicPr>
        <p:blipFill rotWithShape="1">
          <a:blip r:embed="rId3">
            <a:alphaModFix amt="50000"/>
          </a:blip>
          <a:srcRect b="7813" l="0" r="0" t="7813"/>
          <a:stretch/>
        </p:blipFill>
        <p:spPr>
          <a:xfrm>
            <a:off x="0" y="0"/>
            <a:ext cx="9144005" cy="5143498"/>
          </a:xfrm>
          <a:prstGeom prst="rect">
            <a:avLst/>
          </a:prstGeom>
          <a:noFill/>
          <a:ln>
            <a:noFill/>
          </a:ln>
        </p:spPr>
      </p:pic>
      <p:sp>
        <p:nvSpPr>
          <p:cNvPr id="111" name="Google Shape;111;p22"/>
          <p:cNvSpPr txBox="1"/>
          <p:nvPr>
            <p:ph type="ctrTitle"/>
          </p:nvPr>
        </p:nvSpPr>
        <p:spPr>
          <a:xfrm>
            <a:off x="642950" y="1207550"/>
            <a:ext cx="7937400" cy="255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GB" sz="5700">
                <a:latin typeface="Fugaz One"/>
                <a:ea typeface="Fugaz One"/>
                <a:cs typeface="Fugaz One"/>
                <a:sym typeface="Fugaz One"/>
              </a:rPr>
              <a:t>FALSIFICATION &amp; FLAT</a:t>
            </a:r>
            <a:r>
              <a:rPr b="1" lang="en-GB" sz="5700">
                <a:latin typeface="Fugaz One"/>
                <a:ea typeface="Fugaz One"/>
                <a:cs typeface="Fugaz One"/>
                <a:sym typeface="Fugaz One"/>
              </a:rPr>
              <a:t>-</a:t>
            </a:r>
            <a:r>
              <a:rPr b="1" lang="en-GB" sz="5700">
                <a:latin typeface="Fugaz One"/>
                <a:ea typeface="Fugaz One"/>
                <a:cs typeface="Fugaz One"/>
                <a:sym typeface="Fugaz One"/>
              </a:rPr>
              <a:t>TUMMY SHAKES</a:t>
            </a:r>
            <a:endParaRPr b="1" sz="5700">
              <a:latin typeface="Fugaz One"/>
              <a:ea typeface="Fugaz One"/>
              <a:cs typeface="Fugaz One"/>
              <a:sym typeface="Fugaz One"/>
            </a:endParaRPr>
          </a:p>
        </p:txBody>
      </p:sp>
      <p:sp>
        <p:nvSpPr>
          <p:cNvPr id="112" name="Google Shape;112;p22"/>
          <p:cNvSpPr txBox="1"/>
          <p:nvPr>
            <p:ph idx="1" type="subTitle"/>
          </p:nvPr>
        </p:nvSpPr>
        <p:spPr>
          <a:xfrm>
            <a:off x="642950" y="3673925"/>
            <a:ext cx="8075700" cy="78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2300">
                <a:solidFill>
                  <a:srgbClr val="D0E0E3"/>
                </a:solidFill>
              </a:rPr>
              <a:t>I can explain how we can draw on the idea of ‘falsification’ to help us manage our scepticism of knowledge claims</a:t>
            </a:r>
            <a:endParaRPr i="1" sz="2300">
              <a:solidFill>
                <a:srgbClr val="D0E0E3"/>
              </a:solidFill>
            </a:endParaRPr>
          </a:p>
          <a:p>
            <a:pPr indent="0" lvl="0" marL="0" rtl="0" algn="ctr">
              <a:spcBef>
                <a:spcPts val="0"/>
              </a:spcBef>
              <a:spcAft>
                <a:spcPts val="0"/>
              </a:spcAft>
              <a:buNone/>
            </a:pPr>
            <a:r>
              <a:t/>
            </a:r>
            <a:endParaRPr/>
          </a:p>
        </p:txBody>
      </p:sp>
      <p:sp>
        <p:nvSpPr>
          <p:cNvPr id="113" name="Google Shape;113;p22"/>
          <p:cNvSpPr txBox="1"/>
          <p:nvPr/>
        </p:nvSpPr>
        <p:spPr>
          <a:xfrm>
            <a:off x="1507975" y="531025"/>
            <a:ext cx="7210800" cy="6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rgbClr val="D0E0E3"/>
                </a:solidFill>
                <a:latin typeface="Proxima Nova"/>
                <a:ea typeface="Proxima Nova"/>
                <a:cs typeface="Proxima Nova"/>
                <a:sym typeface="Proxima Nova"/>
              </a:rPr>
              <a:t>BQ6</a:t>
            </a:r>
            <a:r>
              <a:rPr lang="en-GB" sz="3000">
                <a:solidFill>
                  <a:srgbClr val="D0E0E3"/>
                </a:solidFill>
                <a:latin typeface="Proxima Nova"/>
                <a:ea typeface="Proxima Nova"/>
                <a:cs typeface="Proxima Nova"/>
                <a:sym typeface="Proxima Nova"/>
              </a:rPr>
              <a:t> Experts </a:t>
            </a:r>
            <a:r>
              <a:rPr b="1" i="1" lang="en-GB" sz="3000">
                <a:solidFill>
                  <a:srgbClr val="D0E0E3"/>
                </a:solidFill>
                <a:latin typeface="Proxima Nova"/>
                <a:ea typeface="Proxima Nova"/>
                <a:cs typeface="Proxima Nova"/>
                <a:sym typeface="Proxima Nova"/>
              </a:rPr>
              <a:t>Lesson 7</a:t>
            </a:r>
            <a:endParaRPr b="1" i="1" sz="3000">
              <a:solidFill>
                <a:srgbClr val="D0E0E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14" name="Google Shape;114;p22"/>
          <p:cNvPicPr preferRelativeResize="0"/>
          <p:nvPr/>
        </p:nvPicPr>
        <p:blipFill>
          <a:blip r:embed="rId4">
            <a:alphaModFix/>
          </a:blip>
          <a:stretch>
            <a:fillRect/>
          </a:stretch>
        </p:blipFill>
        <p:spPr>
          <a:xfrm>
            <a:off x="642951" y="561625"/>
            <a:ext cx="639920" cy="610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1"/>
          <p:cNvPicPr preferRelativeResize="0"/>
          <p:nvPr/>
        </p:nvPicPr>
        <p:blipFill rotWithShape="1">
          <a:blip r:embed="rId3">
            <a:alphaModFix amt="60000"/>
          </a:blip>
          <a:srcRect b="0" l="27208" r="27208" t="0"/>
          <a:stretch/>
        </p:blipFill>
        <p:spPr>
          <a:xfrm>
            <a:off x="0" y="0"/>
            <a:ext cx="3512602" cy="5143498"/>
          </a:xfrm>
          <a:prstGeom prst="rect">
            <a:avLst/>
          </a:prstGeom>
          <a:noFill/>
          <a:ln>
            <a:noFill/>
          </a:ln>
        </p:spPr>
      </p:pic>
      <p:sp>
        <p:nvSpPr>
          <p:cNvPr id="177" name="Google Shape;177;p31"/>
          <p:cNvSpPr txBox="1"/>
          <p:nvPr>
            <p:ph type="title"/>
          </p:nvPr>
        </p:nvSpPr>
        <p:spPr>
          <a:xfrm>
            <a:off x="217850" y="307825"/>
            <a:ext cx="3061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400">
                <a:latin typeface="Ultra"/>
                <a:ea typeface="Ultra"/>
                <a:cs typeface="Ultra"/>
                <a:sym typeface="Ultra"/>
              </a:rPr>
              <a:t>Links to the TOK exhibition</a:t>
            </a:r>
            <a:endParaRPr b="0" sz="3400">
              <a:latin typeface="Ultra"/>
              <a:ea typeface="Ultra"/>
              <a:cs typeface="Ultra"/>
              <a:sym typeface="Ultra"/>
            </a:endParaRPr>
          </a:p>
        </p:txBody>
      </p:sp>
      <p:sp>
        <p:nvSpPr>
          <p:cNvPr id="178" name="Google Shape;178;p31"/>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t>Related exhibition prompt</a:t>
            </a:r>
            <a:r>
              <a:rPr i="1" lang="en-GB" sz="2000"/>
              <a:t> On what grounds might we doubt a claim? (IAP-4) </a:t>
            </a:r>
            <a:endParaRPr i="1" sz="2000"/>
          </a:p>
          <a:p>
            <a:pPr indent="-355600" lvl="0" marL="457200" rtl="0" algn="l">
              <a:spcBef>
                <a:spcPts val="1600"/>
              </a:spcBef>
              <a:spcAft>
                <a:spcPts val="0"/>
              </a:spcAft>
              <a:buSzPts val="2000"/>
              <a:buChar char="●"/>
            </a:pPr>
            <a:r>
              <a:rPr lang="en-GB" sz="2000"/>
              <a:t>Refer to the ideas from this lesson to answer this question.</a:t>
            </a:r>
            <a:endParaRPr sz="2000"/>
          </a:p>
          <a:p>
            <a:pPr indent="-355600" lvl="0" marL="457200" rtl="0" algn="l">
              <a:spcBef>
                <a:spcPts val="1000"/>
              </a:spcBef>
              <a:spcAft>
                <a:spcPts val="0"/>
              </a:spcAft>
              <a:buSzPts val="2000"/>
              <a:buChar char="●"/>
            </a:pPr>
            <a:r>
              <a:rPr lang="en-GB" sz="2000"/>
              <a:t>For example, think about reasons we might have for questioning a claim about the world - and whether these reasons are valid or not.</a:t>
            </a:r>
            <a:endParaRPr sz="2000"/>
          </a:p>
          <a:p>
            <a:pPr indent="-355600" lvl="0" marL="457200" rtl="0" algn="l">
              <a:spcBef>
                <a:spcPts val="1000"/>
              </a:spcBef>
              <a:spcAft>
                <a:spcPts val="0"/>
              </a:spcAft>
              <a:buSzPts val="2000"/>
              <a:buChar char="●"/>
            </a:pPr>
            <a:r>
              <a:rPr lang="en-GB" sz="2000"/>
              <a:t>Which objects could help to illustrate your answer?</a:t>
            </a:r>
            <a:endParaRPr sz="2000"/>
          </a:p>
          <a:p>
            <a:pPr indent="0" lvl="0" marL="0" rtl="0" algn="l">
              <a:spcBef>
                <a:spcPts val="1000"/>
              </a:spcBef>
              <a:spcAft>
                <a:spcPts val="1600"/>
              </a:spcAft>
              <a:buNone/>
            </a:pPr>
            <a:r>
              <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2"/>
          <p:cNvPicPr preferRelativeResize="0"/>
          <p:nvPr/>
        </p:nvPicPr>
        <p:blipFill rotWithShape="1">
          <a:blip r:embed="rId3">
            <a:alphaModFix/>
          </a:blip>
          <a:srcRect b="0" l="17453" r="17446" t="0"/>
          <a:stretch/>
        </p:blipFill>
        <p:spPr>
          <a:xfrm>
            <a:off x="5022750" y="835500"/>
            <a:ext cx="3397200" cy="3478200"/>
          </a:xfrm>
          <a:prstGeom prst="ellipse">
            <a:avLst/>
          </a:prstGeom>
          <a:noFill/>
          <a:ln>
            <a:noFill/>
          </a:ln>
        </p:spPr>
      </p:pic>
      <p:sp>
        <p:nvSpPr>
          <p:cNvPr id="184" name="Google Shape;184;p32"/>
          <p:cNvSpPr txBox="1"/>
          <p:nvPr>
            <p:ph idx="1" type="body"/>
          </p:nvPr>
        </p:nvSpPr>
        <p:spPr>
          <a:xfrm>
            <a:off x="630075" y="992625"/>
            <a:ext cx="3777600" cy="317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GB" sz="1800"/>
              <a:t>"In the empirical sciences… proofs do not occur, if we mean by 'proof' an argument which establishes once and for ever the truth of a theory.” </a:t>
            </a:r>
            <a:endParaRPr b="1" sz="1800"/>
          </a:p>
          <a:p>
            <a:pPr indent="0" lvl="0" marL="0" rtl="0" algn="l">
              <a:spcBef>
                <a:spcPts val="1600"/>
              </a:spcBef>
              <a:spcAft>
                <a:spcPts val="0"/>
              </a:spcAft>
              <a:buNone/>
            </a:pPr>
            <a:r>
              <a:rPr i="1" lang="en-GB" sz="1800"/>
              <a:t>(Karl Popper)</a:t>
            </a:r>
            <a:endParaRPr i="1" sz="1800"/>
          </a:p>
          <a:p>
            <a:pPr indent="0" lvl="0" marL="0" rtl="0" algn="l">
              <a:spcBef>
                <a:spcPts val="1600"/>
              </a:spcBef>
              <a:spcAft>
                <a:spcPts val="1600"/>
              </a:spcAft>
              <a:buNone/>
            </a:pPr>
            <a:r>
              <a:rPr lang="en-GB" sz="1800"/>
              <a:t>What does this indicate about the need to manage (rather than deny) doubt and </a:t>
            </a:r>
            <a:r>
              <a:rPr b="1" lang="en-GB" sz="1800"/>
              <a:t>uncertainty</a:t>
            </a:r>
            <a:r>
              <a:rPr lang="en-GB" sz="1800"/>
              <a:t> in science?</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3"/>
          <p:cNvSpPr txBox="1"/>
          <p:nvPr>
            <p:ph type="title"/>
          </p:nvPr>
        </p:nvSpPr>
        <p:spPr>
          <a:xfrm rot="-5400000">
            <a:off x="-1204225" y="1951875"/>
            <a:ext cx="44568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rgbClr val="45818E"/>
                </a:solidFill>
                <a:latin typeface="Ultra"/>
                <a:ea typeface="Ultra"/>
                <a:cs typeface="Ultra"/>
                <a:sym typeface="Ultra"/>
              </a:rPr>
              <a:t>Linking this lesson to the course</a:t>
            </a:r>
            <a:endParaRPr sz="2700">
              <a:solidFill>
                <a:srgbClr val="45818E"/>
              </a:solidFill>
              <a:latin typeface="Ultra"/>
              <a:ea typeface="Ultra"/>
              <a:cs typeface="Ultra"/>
              <a:sym typeface="Ultra"/>
            </a:endParaRPr>
          </a:p>
        </p:txBody>
      </p:sp>
      <p:sp>
        <p:nvSpPr>
          <p:cNvPr id="190" name="Google Shape;190;p33"/>
          <p:cNvSpPr txBox="1"/>
          <p:nvPr>
            <p:ph idx="1" type="body"/>
          </p:nvPr>
        </p:nvSpPr>
        <p:spPr>
          <a:xfrm>
            <a:off x="2002325" y="371625"/>
            <a:ext cx="6830100" cy="111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i="1" lang="en-GB" sz="1400"/>
              <a:t>During this lesson, we consider the </a:t>
            </a:r>
            <a:r>
              <a:rPr i="1" lang="en-GB" sz="1400">
                <a:highlight>
                  <a:srgbClr val="D0E0E3"/>
                </a:highlight>
              </a:rPr>
              <a:t>highlighted</a:t>
            </a:r>
            <a:r>
              <a:rPr i="1" lang="en-GB" sz="1400"/>
              <a:t> aspects of the TOK course</a:t>
            </a:r>
            <a:endParaRPr i="1" sz="1400"/>
          </a:p>
          <a:p>
            <a:pPr indent="-317500" lvl="0" marL="457200" rtl="0" algn="l">
              <a:spcBef>
                <a:spcPts val="1000"/>
              </a:spcBef>
              <a:spcAft>
                <a:spcPts val="1000"/>
              </a:spcAft>
              <a:buSzPts val="1400"/>
              <a:buChar char="●"/>
            </a:pPr>
            <a:r>
              <a:rPr i="1" lang="en-GB" sz="1400"/>
              <a:t>The images used in the presentation slides can also give students ideas about selecting exhibition objects; see also our link below to </a:t>
            </a:r>
            <a:r>
              <a:rPr b="1" i="1" lang="en-GB" sz="1400">
                <a:highlight>
                  <a:srgbClr val="FBD1E6"/>
                </a:highlight>
              </a:rPr>
              <a:t>specific IA prompts</a:t>
            </a:r>
            <a:endParaRPr i="1" sz="1400"/>
          </a:p>
        </p:txBody>
      </p:sp>
      <p:graphicFrame>
        <p:nvGraphicFramePr>
          <p:cNvPr id="191" name="Google Shape;191;p33"/>
          <p:cNvGraphicFramePr/>
          <p:nvPr/>
        </p:nvGraphicFramePr>
        <p:xfrm>
          <a:off x="2002350" y="1768900"/>
          <a:ext cx="3000000" cy="3000000"/>
        </p:xfrm>
        <a:graphic>
          <a:graphicData uri="http://schemas.openxmlformats.org/drawingml/2006/table">
            <a:tbl>
              <a:tblPr>
                <a:noFill/>
                <a:tableStyleId>{57C81A86-38EE-4D47-ABCE-E5614180288B}</a:tableStyleId>
              </a:tblPr>
              <a:tblGrid>
                <a:gridCol w="1694025"/>
                <a:gridCol w="1694025"/>
                <a:gridCol w="1694025"/>
                <a:gridCol w="1694025"/>
              </a:tblGrid>
              <a:tr h="589350">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CORE THEME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OPTIONAL THEMES</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AREAS OF KNOWLEDGE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TOK ASSESSMENT</a:t>
                      </a:r>
                      <a:endParaRPr b="1" sz="1200">
                        <a:solidFill>
                          <a:schemeClr val="dk2"/>
                        </a:solidFill>
                        <a:latin typeface="Proxima Nova"/>
                        <a:ea typeface="Proxima Nova"/>
                        <a:cs typeface="Proxima Nova"/>
                        <a:sym typeface="Proxima Nova"/>
                      </a:endParaRPr>
                    </a:p>
                  </a:txBody>
                  <a:tcPr marT="91425" marB="91425" marR="91425" marL="91425">
                    <a:solidFill>
                      <a:srgbClr val="FFFFFF"/>
                    </a:solidFill>
                  </a:tcPr>
                </a:tc>
              </a:tr>
              <a:tr h="478225">
                <a:tc rowSpan="5">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Knowledge &amp; the knower</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Indigenous societies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arts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essay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tcPr>
                </a:tc>
              </a:tr>
              <a:tr h="46795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Language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History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48432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Politics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human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3">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exhibition</a:t>
                      </a:r>
                      <a:endParaRPr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i="1" lang="en-GB" sz="1100">
                          <a:solidFill>
                            <a:schemeClr val="dk2"/>
                          </a:solidFill>
                          <a:latin typeface="Proxima Nova"/>
                          <a:ea typeface="Proxima Nova"/>
                          <a:cs typeface="Proxima Nova"/>
                          <a:sym typeface="Proxima Nova"/>
                        </a:rPr>
                        <a:t>Could be linked to IAP-4 (doubt), IAP-9 (interpretation), IAP-31 (adequate)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solidFill>
                      <a:srgbClr val="FBD1E6"/>
                    </a:solidFill>
                  </a:tcPr>
                </a:tc>
              </a:tr>
              <a:tr h="52850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Religion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Mathematics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51117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Technology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natural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idx="1" type="body"/>
          </p:nvPr>
        </p:nvSpPr>
        <p:spPr>
          <a:xfrm>
            <a:off x="356650" y="2442450"/>
            <a:ext cx="2698800" cy="2375100"/>
          </a:xfrm>
          <a:prstGeom prst="rect">
            <a:avLst/>
          </a:prstGeom>
          <a:solidFill>
            <a:srgbClr val="EAD1DC"/>
          </a:solidFill>
        </p:spPr>
        <p:txBody>
          <a:bodyPr anchorCtr="0" anchor="t" bIns="91425" lIns="91425" spcFirstLastPara="1" rIns="91425" wrap="square" tIns="91425">
            <a:noAutofit/>
          </a:bodyPr>
          <a:lstStyle/>
          <a:p>
            <a:pPr indent="0" lvl="0" marL="0" rtl="0" algn="ctr">
              <a:spcBef>
                <a:spcPts val="0"/>
              </a:spcBef>
              <a:spcAft>
                <a:spcPts val="0"/>
              </a:spcAft>
              <a:buNone/>
            </a:pPr>
            <a:r>
              <a:rPr lang="en-GB" sz="1800"/>
              <a:t>CORE THEME</a:t>
            </a:r>
            <a:endParaRPr sz="1800"/>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GB" u="sng">
                <a:solidFill>
                  <a:schemeClr val="hlink"/>
                </a:solidFill>
                <a:hlinkClick r:id="rId3"/>
              </a:rPr>
              <a:t>Knowledge &amp; the knower</a:t>
            </a:r>
            <a:endParaRPr b="1"/>
          </a:p>
          <a:p>
            <a:pPr indent="0" lvl="0" marL="0" rtl="0" algn="l">
              <a:spcBef>
                <a:spcPts val="0"/>
              </a:spcBef>
              <a:spcAft>
                <a:spcPts val="1600"/>
              </a:spcAft>
              <a:buNone/>
            </a:pPr>
            <a:r>
              <a:t/>
            </a:r>
            <a:endParaRPr sz="2000"/>
          </a:p>
        </p:txBody>
      </p:sp>
      <p:sp>
        <p:nvSpPr>
          <p:cNvPr id="197" name="Google Shape;197;p34"/>
          <p:cNvSpPr txBox="1"/>
          <p:nvPr/>
        </p:nvSpPr>
        <p:spPr>
          <a:xfrm>
            <a:off x="3234000" y="2442475"/>
            <a:ext cx="2752500" cy="23751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OPTIONAL THEMES</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4"/>
              </a:rPr>
              <a:t>Indigenous societies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5"/>
              </a:rPr>
              <a:t>Language</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6"/>
              </a:rPr>
              <a:t>Politics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7"/>
              </a:rPr>
              <a:t>Religion</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8"/>
              </a:rPr>
              <a:t>Technology</a:t>
            </a:r>
            <a:endParaRPr b="1"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p:txBody>
      </p:sp>
      <p:sp>
        <p:nvSpPr>
          <p:cNvPr id="198" name="Google Shape;198;p34"/>
          <p:cNvSpPr txBox="1"/>
          <p:nvPr/>
        </p:nvSpPr>
        <p:spPr>
          <a:xfrm>
            <a:off x="6172675" y="2442450"/>
            <a:ext cx="2698800" cy="237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AREAS OF KNOWLEDGE</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9"/>
              </a:rPr>
              <a:t>The arts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0"/>
              </a:rPr>
              <a:t>History</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1"/>
              </a:rPr>
              <a:t>Human sciences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2"/>
              </a:rPr>
              <a:t>Mathematics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3"/>
              </a:rPr>
              <a:t>Natural sciences</a:t>
            </a:r>
            <a:endParaRPr b="1" sz="1600">
              <a:latin typeface="Proxima Nova"/>
              <a:ea typeface="Proxima Nova"/>
              <a:cs typeface="Proxima Nova"/>
              <a:sym typeface="Proxima Nova"/>
            </a:endParaRPr>
          </a:p>
        </p:txBody>
      </p:sp>
      <p:sp>
        <p:nvSpPr>
          <p:cNvPr id="199" name="Google Shape;199;p34"/>
          <p:cNvSpPr txBox="1"/>
          <p:nvPr/>
        </p:nvSpPr>
        <p:spPr>
          <a:xfrm>
            <a:off x="3234000" y="301925"/>
            <a:ext cx="5637600" cy="17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212121"/>
                </a:solidFill>
                <a:latin typeface="Proxima Nova"/>
                <a:ea typeface="Proxima Nova"/>
                <a:cs typeface="Proxima Nova"/>
                <a:sym typeface="Proxima Nova"/>
              </a:rPr>
              <a:t>Explore the TOK themes and areas of knowledge in more depth via a range of thinkers, media sources, and other resources, in our </a:t>
            </a:r>
            <a:r>
              <a:rPr b="1" lang="en-GB">
                <a:solidFill>
                  <a:srgbClr val="45818E"/>
                </a:solidFill>
                <a:latin typeface="Proxima Nova"/>
                <a:ea typeface="Proxima Nova"/>
                <a:cs typeface="Proxima Nova"/>
                <a:sym typeface="Proxima Nova"/>
              </a:rPr>
              <a:t>EXPLORATION POINTS DOCUMENTS</a:t>
            </a:r>
            <a:r>
              <a:rPr b="1" lang="en-GB">
                <a:solidFill>
                  <a:srgbClr val="212121"/>
                </a:solidFill>
                <a:latin typeface="Proxima Nova"/>
                <a:ea typeface="Proxima Nova"/>
                <a:cs typeface="Proxima Nova"/>
                <a:sym typeface="Proxima Nova"/>
              </a:rPr>
              <a:t>. </a:t>
            </a:r>
            <a:endParaRPr b="1">
              <a:solidFill>
                <a:srgbClr val="212121"/>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1" lang="en-GB">
                <a:solidFill>
                  <a:srgbClr val="212121"/>
                </a:solidFill>
                <a:latin typeface="Proxima Nova"/>
                <a:ea typeface="Proxima Nova"/>
                <a:cs typeface="Proxima Nova"/>
                <a:sym typeface="Proxima Nova"/>
              </a:rPr>
              <a:t>Access the documents via the links below. You’ll also find the EP icons on all of the </a:t>
            </a:r>
            <a:r>
              <a:rPr b="1" lang="en-GB" u="sng">
                <a:solidFill>
                  <a:schemeClr val="hlink"/>
                </a:solidFill>
                <a:latin typeface="Proxima Nova"/>
                <a:ea typeface="Proxima Nova"/>
                <a:cs typeface="Proxima Nova"/>
                <a:sym typeface="Proxima Nova"/>
                <a:hlinkClick r:id="rId14"/>
              </a:rPr>
              <a:t>TOK course</a:t>
            </a:r>
            <a:r>
              <a:rPr b="1" lang="en-GB">
                <a:solidFill>
                  <a:srgbClr val="212121"/>
                </a:solidFill>
                <a:latin typeface="Proxima Nova"/>
                <a:ea typeface="Proxima Nova"/>
                <a:cs typeface="Proxima Nova"/>
                <a:sym typeface="Proxima Nova"/>
              </a:rPr>
              <a:t> pages of the site to help you unpack the quotes, KQs, and real-life situations that you find there.</a:t>
            </a:r>
            <a:endParaRPr>
              <a:latin typeface="Proxima Nova"/>
              <a:ea typeface="Proxima Nova"/>
              <a:cs typeface="Proxima Nova"/>
              <a:sym typeface="Proxima Nova"/>
            </a:endParaRPr>
          </a:p>
        </p:txBody>
      </p:sp>
      <p:pic>
        <p:nvPicPr>
          <p:cNvPr id="200" name="Google Shape;200;p34"/>
          <p:cNvPicPr preferRelativeResize="0"/>
          <p:nvPr/>
        </p:nvPicPr>
        <p:blipFill rotWithShape="1">
          <a:blip r:embed="rId15">
            <a:alphaModFix/>
          </a:blip>
          <a:srcRect b="0" l="0" r="0" t="0"/>
          <a:stretch/>
        </p:blipFill>
        <p:spPr>
          <a:xfrm>
            <a:off x="356650" y="301925"/>
            <a:ext cx="2698799" cy="179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237450" y="962850"/>
            <a:ext cx="2157000" cy="87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3400">
                <a:solidFill>
                  <a:srgbClr val="45818E"/>
                </a:solidFill>
                <a:latin typeface="Ultra"/>
                <a:ea typeface="Ultra"/>
                <a:cs typeface="Ultra"/>
                <a:sym typeface="Ultra"/>
              </a:rPr>
              <a:t>Starter</a:t>
            </a:r>
            <a:endParaRPr b="0" sz="3400">
              <a:solidFill>
                <a:srgbClr val="45818E"/>
              </a:solidFill>
              <a:latin typeface="Ultra"/>
              <a:ea typeface="Ultra"/>
              <a:cs typeface="Ultra"/>
              <a:sym typeface="Ultra"/>
            </a:endParaRPr>
          </a:p>
        </p:txBody>
      </p:sp>
      <p:sp>
        <p:nvSpPr>
          <p:cNvPr id="120" name="Google Shape;120;p23"/>
          <p:cNvSpPr txBox="1"/>
          <p:nvPr>
            <p:ph idx="1" type="body"/>
          </p:nvPr>
        </p:nvSpPr>
        <p:spPr>
          <a:xfrm>
            <a:off x="237450" y="2080700"/>
            <a:ext cx="2157000" cy="258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What does it mean to be ‘sceptical’ of something?</a:t>
            </a:r>
            <a:endParaRPr sz="2400"/>
          </a:p>
          <a:p>
            <a:pPr indent="0" lvl="0" marL="0" rtl="0" algn="l">
              <a:spcBef>
                <a:spcPts val="1600"/>
              </a:spcBef>
              <a:spcAft>
                <a:spcPts val="1600"/>
              </a:spcAft>
              <a:buNone/>
            </a:pPr>
            <a:r>
              <a:t/>
            </a:r>
            <a:endParaRPr sz="2400"/>
          </a:p>
        </p:txBody>
      </p:sp>
      <p:pic>
        <p:nvPicPr>
          <p:cNvPr id="121" name="Google Shape;121;p23"/>
          <p:cNvPicPr preferRelativeResize="0"/>
          <p:nvPr/>
        </p:nvPicPr>
        <p:blipFill>
          <a:blip r:embed="rId3">
            <a:alphaModFix/>
          </a:blip>
          <a:stretch>
            <a:fillRect/>
          </a:stretch>
        </p:blipFill>
        <p:spPr>
          <a:xfrm>
            <a:off x="2566050" y="482325"/>
            <a:ext cx="6273149" cy="41788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10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1000"/>
                                        <p:tgtEl>
                                          <p:spTgt spid="12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45818E"/>
                </a:solidFill>
                <a:latin typeface="Ultra"/>
                <a:ea typeface="Ultra"/>
                <a:cs typeface="Ultra"/>
                <a:sym typeface="Ultra"/>
              </a:rPr>
              <a:t>Scepticism, sceptical -</a:t>
            </a:r>
            <a:endParaRPr>
              <a:solidFill>
                <a:srgbClr val="45818E"/>
              </a:solidFill>
              <a:latin typeface="Ultra"/>
              <a:ea typeface="Ultra"/>
              <a:cs typeface="Ultra"/>
              <a:sym typeface="Ultra"/>
            </a:endParaRPr>
          </a:p>
        </p:txBody>
      </p:sp>
      <p:sp>
        <p:nvSpPr>
          <p:cNvPr id="127" name="Google Shape;127;p24"/>
          <p:cNvSpPr txBox="1"/>
          <p:nvPr>
            <p:ph idx="1" type="body"/>
          </p:nvPr>
        </p:nvSpPr>
        <p:spPr>
          <a:xfrm>
            <a:off x="311700" y="1299150"/>
            <a:ext cx="8520600" cy="11328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GB" sz="2800"/>
              <a:t>Doubting the </a:t>
            </a:r>
            <a:r>
              <a:rPr b="1" lang="en-GB" sz="2800">
                <a:solidFill>
                  <a:srgbClr val="CC4125"/>
                </a:solidFill>
              </a:rPr>
              <a:t>truth</a:t>
            </a:r>
            <a:r>
              <a:rPr b="1" lang="en-GB" sz="2800"/>
              <a:t> or usefulness of a statement made about the world</a:t>
            </a:r>
            <a:endParaRPr b="1" sz="2800"/>
          </a:p>
          <a:p>
            <a:pPr indent="0" lvl="0" marL="0" rtl="0" algn="l">
              <a:spcBef>
                <a:spcPts val="1600"/>
              </a:spcBef>
              <a:spcAft>
                <a:spcPts val="1600"/>
              </a:spcAft>
              <a:buNone/>
            </a:pPr>
            <a:r>
              <a:t/>
            </a:r>
            <a:endParaRPr/>
          </a:p>
        </p:txBody>
      </p:sp>
      <p:sp>
        <p:nvSpPr>
          <p:cNvPr id="128" name="Google Shape;128;p24"/>
          <p:cNvSpPr txBox="1"/>
          <p:nvPr/>
        </p:nvSpPr>
        <p:spPr>
          <a:xfrm>
            <a:off x="311800" y="2616100"/>
            <a:ext cx="8520600" cy="1983600"/>
          </a:xfrm>
          <a:prstGeom prst="rect">
            <a:avLst/>
          </a:prstGeom>
          <a:solidFill>
            <a:srgbClr val="D0E0E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dk2"/>
                </a:solidFill>
                <a:latin typeface="Proxima Nova"/>
                <a:ea typeface="Proxima Nova"/>
                <a:cs typeface="Proxima Nova"/>
                <a:sym typeface="Proxima Nova"/>
              </a:rPr>
              <a:t>Examples</a:t>
            </a:r>
            <a:endParaRPr b="1">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i="1" lang="en-GB">
                <a:solidFill>
                  <a:schemeClr val="dk2"/>
                </a:solidFill>
                <a:latin typeface="Proxima Nova"/>
                <a:ea typeface="Proxima Nova"/>
                <a:cs typeface="Proxima Nova"/>
                <a:sym typeface="Proxima Nova"/>
              </a:rPr>
              <a:t>There was a mood of scepticism at the conference.</a:t>
            </a:r>
            <a:endParaRPr i="1">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i="1" lang="en-GB">
                <a:solidFill>
                  <a:schemeClr val="dk2"/>
                </a:solidFill>
                <a:latin typeface="Proxima Nova"/>
                <a:ea typeface="Proxima Nova"/>
                <a:cs typeface="Proxima Nova"/>
                <a:sym typeface="Proxima Nova"/>
              </a:rPr>
              <a:t>Some people are sceptical about the effectiveness of donations made to charities.</a:t>
            </a:r>
            <a:endParaRPr i="1">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i="1" lang="en-GB">
                <a:solidFill>
                  <a:schemeClr val="dk2"/>
                </a:solidFill>
                <a:latin typeface="Proxima Nova"/>
                <a:ea typeface="Proxima Nova"/>
                <a:cs typeface="Proxima Nova"/>
                <a:sym typeface="Proxima Nova"/>
              </a:rPr>
              <a:t>Eventually he overcame his scepticism, and decided to give it a try.</a:t>
            </a:r>
            <a:endParaRPr i="1">
              <a:solidFill>
                <a:schemeClr val="dk2"/>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2"/>
              </a:buClr>
              <a:buSzPts val="1400"/>
              <a:buFont typeface="Proxima Nova"/>
              <a:buChar char="●"/>
            </a:pPr>
            <a:r>
              <a:rPr i="1" lang="en-GB">
                <a:solidFill>
                  <a:schemeClr val="dk2"/>
                </a:solidFill>
                <a:latin typeface="Proxima Nova"/>
                <a:ea typeface="Proxima Nova"/>
                <a:cs typeface="Proxima Nova"/>
                <a:sym typeface="Proxima Nova"/>
              </a:rPr>
              <a:t>Despite the overwhelming scientific consensus, there is scepticism among some people about the theory that climate change is hastened by human activity.</a:t>
            </a:r>
            <a:endParaRPr i="1">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solidFill>
                <a:schemeClr val="dk2"/>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5"/>
          <p:cNvPicPr preferRelativeResize="0"/>
          <p:nvPr/>
        </p:nvPicPr>
        <p:blipFill rotWithShape="1">
          <a:blip r:embed="rId3">
            <a:alphaModFix/>
          </a:blip>
          <a:srcRect b="0" l="14106" r="26648" t="0"/>
          <a:stretch/>
        </p:blipFill>
        <p:spPr>
          <a:xfrm>
            <a:off x="0" y="0"/>
            <a:ext cx="4572001" cy="5143501"/>
          </a:xfrm>
          <a:prstGeom prst="rect">
            <a:avLst/>
          </a:prstGeom>
          <a:noFill/>
          <a:ln>
            <a:noFill/>
          </a:ln>
        </p:spPr>
      </p:pic>
      <p:sp>
        <p:nvSpPr>
          <p:cNvPr id="134" name="Google Shape;134;p25"/>
          <p:cNvSpPr txBox="1"/>
          <p:nvPr>
            <p:ph type="title"/>
          </p:nvPr>
        </p:nvSpPr>
        <p:spPr>
          <a:xfrm>
            <a:off x="4852825" y="233150"/>
            <a:ext cx="4016400" cy="118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4400">
                <a:solidFill>
                  <a:srgbClr val="45818E"/>
                </a:solidFill>
                <a:latin typeface="Ultra"/>
                <a:ea typeface="Ultra"/>
                <a:cs typeface="Ultra"/>
                <a:sym typeface="Ultra"/>
              </a:rPr>
              <a:t>Pair, share</a:t>
            </a:r>
            <a:endParaRPr b="0" sz="4400">
              <a:solidFill>
                <a:srgbClr val="45818E"/>
              </a:solidFill>
              <a:latin typeface="Ultra"/>
              <a:ea typeface="Ultra"/>
              <a:cs typeface="Ultra"/>
              <a:sym typeface="Ultra"/>
            </a:endParaRPr>
          </a:p>
        </p:txBody>
      </p:sp>
      <p:sp>
        <p:nvSpPr>
          <p:cNvPr id="135" name="Google Shape;135;p25"/>
          <p:cNvSpPr txBox="1"/>
          <p:nvPr>
            <p:ph idx="1" type="body"/>
          </p:nvPr>
        </p:nvSpPr>
        <p:spPr>
          <a:xfrm>
            <a:off x="4852900" y="1672727"/>
            <a:ext cx="4016400" cy="299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2500"/>
              <a:t>What problems are associated with applying too much, and too little, scepticism?</a:t>
            </a:r>
            <a:endParaRPr sz="2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45818E"/>
                </a:solidFill>
                <a:latin typeface="Ultra"/>
                <a:ea typeface="Ultra"/>
                <a:cs typeface="Ultra"/>
                <a:sym typeface="Ultra"/>
              </a:rPr>
              <a:t>Why might we be sceptical of these claims?</a:t>
            </a:r>
            <a:endParaRPr sz="2400">
              <a:solidFill>
                <a:srgbClr val="45818E"/>
              </a:solidFill>
              <a:latin typeface="Ultra"/>
              <a:ea typeface="Ultra"/>
              <a:cs typeface="Ultra"/>
              <a:sym typeface="Ultra"/>
            </a:endParaRPr>
          </a:p>
        </p:txBody>
      </p:sp>
      <p:sp>
        <p:nvSpPr>
          <p:cNvPr id="141" name="Google Shape;141;p2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42" name="Google Shape;142;p26"/>
          <p:cNvSpPr txBox="1"/>
          <p:nvPr>
            <p:ph idx="2" type="body"/>
          </p:nvPr>
        </p:nvSpPr>
        <p:spPr>
          <a:xfrm>
            <a:off x="4832400" y="1288825"/>
            <a:ext cx="3999900" cy="328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If you took out all the empty space in our atoms, the human race could fit in the volume of a sugar cube.</a:t>
            </a:r>
            <a:endParaRPr sz="1800"/>
          </a:p>
          <a:p>
            <a:pPr indent="0" lvl="0" marL="0" rtl="0" algn="l">
              <a:spcBef>
                <a:spcPts val="0"/>
              </a:spcBef>
              <a:spcAft>
                <a:spcPts val="1600"/>
              </a:spcAft>
              <a:buNone/>
            </a:pPr>
            <a:r>
              <a:t/>
            </a:r>
            <a:endParaRPr/>
          </a:p>
        </p:txBody>
      </p:sp>
      <p:pic>
        <p:nvPicPr>
          <p:cNvPr id="143" name="Google Shape;143;p26"/>
          <p:cNvPicPr preferRelativeResize="0"/>
          <p:nvPr/>
        </p:nvPicPr>
        <p:blipFill>
          <a:blip r:embed="rId3">
            <a:alphaModFix/>
          </a:blip>
          <a:stretch>
            <a:fillRect/>
          </a:stretch>
        </p:blipFill>
        <p:spPr>
          <a:xfrm>
            <a:off x="311701" y="1567262"/>
            <a:ext cx="3999899" cy="3001618"/>
          </a:xfrm>
          <a:prstGeom prst="rect">
            <a:avLst/>
          </a:prstGeom>
          <a:noFill/>
          <a:ln>
            <a:noFill/>
          </a:ln>
        </p:spPr>
      </p:pic>
      <p:pic>
        <p:nvPicPr>
          <p:cNvPr id="144" name="Google Shape;144;p26"/>
          <p:cNvPicPr preferRelativeResize="0"/>
          <p:nvPr/>
        </p:nvPicPr>
        <p:blipFill>
          <a:blip r:embed="rId4">
            <a:alphaModFix/>
          </a:blip>
          <a:stretch>
            <a:fillRect/>
          </a:stretch>
        </p:blipFill>
        <p:spPr>
          <a:xfrm>
            <a:off x="4981888" y="2485175"/>
            <a:ext cx="3700925" cy="2083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7"/>
          <p:cNvSpPr txBox="1"/>
          <p:nvPr>
            <p:ph type="title"/>
          </p:nvPr>
        </p:nvSpPr>
        <p:spPr>
          <a:xfrm rot="-5400000">
            <a:off x="-599750" y="1588925"/>
            <a:ext cx="3870300" cy="157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200">
                <a:solidFill>
                  <a:srgbClr val="45818E"/>
                </a:solidFill>
                <a:latin typeface="Ultra"/>
                <a:ea typeface="Ultra"/>
                <a:cs typeface="Ultra"/>
                <a:sym typeface="Ultra"/>
              </a:rPr>
              <a:t>Managing scepticism</a:t>
            </a:r>
            <a:endParaRPr sz="4200">
              <a:solidFill>
                <a:srgbClr val="45818E"/>
              </a:solidFill>
              <a:latin typeface="Ultra"/>
              <a:ea typeface="Ultra"/>
              <a:cs typeface="Ultra"/>
              <a:sym typeface="Ultra"/>
            </a:endParaRPr>
          </a:p>
        </p:txBody>
      </p:sp>
      <p:sp>
        <p:nvSpPr>
          <p:cNvPr id="150" name="Google Shape;150;p27"/>
          <p:cNvSpPr txBox="1"/>
          <p:nvPr>
            <p:ph idx="1" type="body"/>
          </p:nvPr>
        </p:nvSpPr>
        <p:spPr>
          <a:xfrm>
            <a:off x="2413025" y="439500"/>
            <a:ext cx="6419400" cy="4129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GB" sz="2400"/>
              <a:t>Should we reject every claim that we are sceptical about?</a:t>
            </a:r>
            <a:endParaRPr sz="2400"/>
          </a:p>
          <a:p>
            <a:pPr indent="-381000" lvl="0" marL="457200" rtl="0" algn="l">
              <a:spcBef>
                <a:spcPts val="1000"/>
              </a:spcBef>
              <a:spcAft>
                <a:spcPts val="0"/>
              </a:spcAft>
              <a:buSzPts val="2400"/>
              <a:buChar char="●"/>
            </a:pPr>
            <a:r>
              <a:rPr b="1" lang="en-GB" sz="2400"/>
              <a:t>NO</a:t>
            </a:r>
            <a:r>
              <a:rPr lang="en-GB" sz="2400"/>
              <a:t> - sometimes they are valid (ie claim 2). But sometimes they are not worth investing our time in (ie claim 1).</a:t>
            </a:r>
            <a:endParaRPr sz="2400"/>
          </a:p>
          <a:p>
            <a:pPr indent="-381000" lvl="0" marL="457200" rtl="0" algn="l">
              <a:spcBef>
                <a:spcPts val="1000"/>
              </a:spcBef>
              <a:spcAft>
                <a:spcPts val="0"/>
              </a:spcAft>
              <a:buSzPts val="2400"/>
              <a:buChar char="●"/>
            </a:pPr>
            <a:r>
              <a:rPr lang="en-GB" sz="2400"/>
              <a:t>So, how do we know when to reject claims we doubt, and spend time investigating claims we doubt? </a:t>
            </a:r>
            <a:endParaRPr sz="2400"/>
          </a:p>
          <a:p>
            <a:pPr indent="0" lvl="0" marL="0" rtl="0" algn="l">
              <a:spcBef>
                <a:spcPts val="10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1150">
              <a:solidFill>
                <a:srgbClr val="1B95E0"/>
              </a:solidFill>
              <a:latin typeface="Roboto"/>
              <a:ea typeface="Roboto"/>
              <a:cs typeface="Roboto"/>
              <a:sym typeface="Roboto"/>
            </a:endParaRPr>
          </a:p>
          <a:p>
            <a:pPr indent="0" lvl="0" marL="0" rtl="0" algn="l">
              <a:spcBef>
                <a:spcPts val="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8"/>
          <p:cNvPicPr preferRelativeResize="0"/>
          <p:nvPr/>
        </p:nvPicPr>
        <p:blipFill rotWithShape="1">
          <a:blip r:embed="rId3">
            <a:alphaModFix amt="60000"/>
          </a:blip>
          <a:srcRect b="0" l="6224" r="6233" t="0"/>
          <a:stretch/>
        </p:blipFill>
        <p:spPr>
          <a:xfrm>
            <a:off x="0" y="0"/>
            <a:ext cx="3512598" cy="5143498"/>
          </a:xfrm>
          <a:prstGeom prst="rect">
            <a:avLst/>
          </a:prstGeom>
          <a:noFill/>
          <a:ln>
            <a:noFill/>
          </a:ln>
        </p:spPr>
      </p:pic>
      <p:sp>
        <p:nvSpPr>
          <p:cNvPr id="156" name="Google Shape;156;p28"/>
          <p:cNvSpPr txBox="1"/>
          <p:nvPr>
            <p:ph type="title"/>
          </p:nvPr>
        </p:nvSpPr>
        <p:spPr>
          <a:xfrm>
            <a:off x="231975" y="307825"/>
            <a:ext cx="30054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600">
                <a:latin typeface="Ultra"/>
                <a:ea typeface="Ultra"/>
                <a:cs typeface="Ultra"/>
                <a:sym typeface="Ultra"/>
              </a:rPr>
              <a:t>One possible approach: </a:t>
            </a:r>
            <a:r>
              <a:rPr lang="en-GB" sz="2600">
                <a:latin typeface="Ultra"/>
                <a:ea typeface="Ultra"/>
                <a:cs typeface="Ultra"/>
                <a:sym typeface="Ultra"/>
              </a:rPr>
              <a:t>Karl Popper’s idea of ‘falsification’</a:t>
            </a:r>
            <a:endParaRPr sz="2600">
              <a:latin typeface="Ultra"/>
              <a:ea typeface="Ultra"/>
              <a:cs typeface="Ultra"/>
              <a:sym typeface="Ultra"/>
            </a:endParaRPr>
          </a:p>
        </p:txBody>
      </p:sp>
      <p:sp>
        <p:nvSpPr>
          <p:cNvPr id="157" name="Google Shape;157;p28"/>
          <p:cNvSpPr txBox="1"/>
          <p:nvPr>
            <p:ph idx="1" type="body"/>
          </p:nvPr>
        </p:nvSpPr>
        <p:spPr>
          <a:xfrm>
            <a:off x="3865000" y="364950"/>
            <a:ext cx="5184600" cy="42597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GB" sz="1700"/>
              <a:t>Karl Popper argued that for the test for whether a knowledge claim or prediction is ‘scientific’ should </a:t>
            </a:r>
            <a:r>
              <a:rPr b="1" i="1" lang="en-GB" sz="1700"/>
              <a:t>not</a:t>
            </a:r>
            <a:r>
              <a:rPr lang="en-GB" sz="1700"/>
              <a:t> be whether it can be proved to be absolutely </a:t>
            </a:r>
            <a:r>
              <a:rPr b="1" lang="en-GB" sz="1700">
                <a:solidFill>
                  <a:srgbClr val="CC4125"/>
                </a:solidFill>
              </a:rPr>
              <a:t>true</a:t>
            </a:r>
            <a:r>
              <a:rPr lang="en-GB" sz="1700"/>
              <a:t> - because we can never be absolutely certain about anything.</a:t>
            </a:r>
            <a:endParaRPr sz="1700"/>
          </a:p>
          <a:p>
            <a:pPr indent="-368300" lvl="0" marL="457200" rtl="0" algn="l">
              <a:spcBef>
                <a:spcPts val="1600"/>
              </a:spcBef>
              <a:spcAft>
                <a:spcPts val="1600"/>
              </a:spcAft>
              <a:buSzPts val="2200"/>
              <a:buChar char="●"/>
            </a:pPr>
            <a:r>
              <a:rPr lang="en-GB" sz="1700"/>
              <a:t>Instead, he argued that the test for whether a knowledge claim is scientific is whether it can potentially be </a:t>
            </a:r>
            <a:r>
              <a:rPr b="1" i="1" lang="en-GB" sz="1700"/>
              <a:t>falsified</a:t>
            </a:r>
            <a:r>
              <a:rPr lang="en-GB" sz="1700"/>
              <a:t> - in other words, investigating the claim, and gathering </a:t>
            </a:r>
            <a:r>
              <a:rPr b="1" lang="en-GB" sz="1700">
                <a:solidFill>
                  <a:srgbClr val="CC4125"/>
                </a:solidFill>
              </a:rPr>
              <a:t>evidence</a:t>
            </a:r>
            <a:r>
              <a:rPr lang="en-GB" sz="1700"/>
              <a:t> to show that it is be wrong. </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ph type="title"/>
          </p:nvPr>
        </p:nvSpPr>
        <p:spPr>
          <a:xfrm>
            <a:off x="311700" y="478025"/>
            <a:ext cx="8054100" cy="64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3600">
                <a:latin typeface="Ultra"/>
                <a:ea typeface="Ultra"/>
                <a:cs typeface="Ultra"/>
                <a:sym typeface="Ultra"/>
              </a:rPr>
              <a:t>What did Popper mean?</a:t>
            </a:r>
            <a:endParaRPr sz="3600">
              <a:latin typeface="Ultra"/>
              <a:ea typeface="Ultra"/>
              <a:cs typeface="Ultra"/>
              <a:sym typeface="Ultra"/>
            </a:endParaRPr>
          </a:p>
        </p:txBody>
      </p:sp>
      <p:sp>
        <p:nvSpPr>
          <p:cNvPr id="163" name="Google Shape;163;p29"/>
          <p:cNvSpPr txBox="1"/>
          <p:nvPr>
            <p:ph idx="1" type="body"/>
          </p:nvPr>
        </p:nvSpPr>
        <p:spPr>
          <a:xfrm>
            <a:off x="103175" y="1427200"/>
            <a:ext cx="4601400" cy="3335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284F7D"/>
              </a:buClr>
              <a:buSzPts val="1600"/>
              <a:buAutoNum type="arabicPeriod"/>
            </a:pPr>
            <a:r>
              <a:rPr b="1" lang="en-GB" sz="1600"/>
              <a:t>Flat-Tummy shakes make your stomach flat (as long as you have a personal trainer and nutritionist)</a:t>
            </a:r>
            <a:endParaRPr b="1" sz="1600">
              <a:solidFill>
                <a:srgbClr val="284F7D"/>
              </a:solidFill>
            </a:endParaRPr>
          </a:p>
          <a:p>
            <a:pPr indent="-330200" lvl="0" marL="457200" rtl="0" algn="l">
              <a:spcBef>
                <a:spcPts val="1000"/>
              </a:spcBef>
              <a:spcAft>
                <a:spcPts val="0"/>
              </a:spcAft>
              <a:buSzPts val="1600"/>
              <a:buAutoNum type="arabicPeriod"/>
            </a:pPr>
            <a:r>
              <a:rPr b="1" lang="en-GB" sz="1600">
                <a:solidFill>
                  <a:srgbClr val="284F7D"/>
                </a:solidFill>
              </a:rPr>
              <a:t>If you took out all the empty space in our atoms, the human race could fit in the volume of a sugar cube.</a:t>
            </a:r>
            <a:endParaRPr b="1" sz="1600"/>
          </a:p>
          <a:p>
            <a:pPr indent="0" lvl="0" marL="0" rtl="0" algn="l">
              <a:spcBef>
                <a:spcPts val="1000"/>
              </a:spcBef>
              <a:spcAft>
                <a:spcPts val="0"/>
              </a:spcAft>
              <a:buNone/>
            </a:pPr>
            <a:r>
              <a:rPr lang="en-GB"/>
              <a:t>To understand what Popper meant, don’t think about whether these statements are </a:t>
            </a:r>
            <a:r>
              <a:rPr b="1" lang="en-GB">
                <a:solidFill>
                  <a:srgbClr val="CC4125"/>
                </a:solidFill>
              </a:rPr>
              <a:t>‘true’</a:t>
            </a:r>
            <a:r>
              <a:rPr lang="en-GB"/>
              <a:t> or not, think about whether they can be (potentially) falsified. This would involve investigating them, gathering </a:t>
            </a:r>
            <a:r>
              <a:rPr b="1" lang="en-GB">
                <a:solidFill>
                  <a:srgbClr val="CC4125"/>
                </a:solidFill>
              </a:rPr>
              <a:t>evidence</a:t>
            </a:r>
            <a:r>
              <a:rPr lang="en-GB"/>
              <a:t>, and demonstrating that they are incorrect. If you can’t investigate them, or gather </a:t>
            </a:r>
            <a:r>
              <a:rPr b="1" lang="en-GB">
                <a:solidFill>
                  <a:srgbClr val="CC4125"/>
                </a:solidFill>
              </a:rPr>
              <a:t>evidence</a:t>
            </a:r>
            <a:r>
              <a:rPr lang="en-GB"/>
              <a:t> about them, you can’t (potentially) falsify them, so they are </a:t>
            </a:r>
            <a:r>
              <a:rPr b="1" lang="en-GB"/>
              <a:t>‘pseudoscientific’</a:t>
            </a:r>
            <a:r>
              <a:rPr lang="en-GB"/>
              <a:t>.  </a:t>
            </a:r>
            <a:endParaRPr/>
          </a:p>
          <a:p>
            <a:pPr indent="0" lvl="0" marL="0" rtl="0" algn="l">
              <a:spcBef>
                <a:spcPts val="1600"/>
              </a:spcBef>
              <a:spcAft>
                <a:spcPts val="0"/>
              </a:spcAft>
              <a:buNone/>
            </a:pPr>
            <a:r>
              <a:t/>
            </a:r>
            <a:endParaRPr b="1" sz="1400"/>
          </a:p>
          <a:p>
            <a:pPr indent="0" lvl="0" marL="0" rtl="0" algn="l">
              <a:spcBef>
                <a:spcPts val="1600"/>
              </a:spcBef>
              <a:spcAft>
                <a:spcPts val="1600"/>
              </a:spcAft>
              <a:buNone/>
            </a:pPr>
            <a:r>
              <a:t/>
            </a:r>
            <a:endParaRPr sz="1400"/>
          </a:p>
        </p:txBody>
      </p:sp>
      <p:sp>
        <p:nvSpPr>
          <p:cNvPr id="164" name="Google Shape;164;p29"/>
          <p:cNvSpPr txBox="1"/>
          <p:nvPr>
            <p:ph idx="2" type="body"/>
          </p:nvPr>
        </p:nvSpPr>
        <p:spPr>
          <a:xfrm>
            <a:off x="4774400" y="1427225"/>
            <a:ext cx="4267500" cy="333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50"/>
              <a:t>In the case of these two claims:</a:t>
            </a:r>
            <a:endParaRPr sz="1350"/>
          </a:p>
          <a:p>
            <a:pPr indent="0" lvl="0" marL="0" rtl="0" algn="l">
              <a:spcBef>
                <a:spcPts val="1600"/>
              </a:spcBef>
              <a:spcAft>
                <a:spcPts val="0"/>
              </a:spcAft>
              <a:buNone/>
            </a:pPr>
            <a:r>
              <a:rPr lang="en-GB" sz="1350"/>
              <a:t>The first claim</a:t>
            </a:r>
            <a:r>
              <a:rPr lang="en-GB" sz="1350"/>
              <a:t> </a:t>
            </a:r>
            <a:r>
              <a:rPr b="1" lang="en-GB" sz="1350" u="sng"/>
              <a:t>CANNOT</a:t>
            </a:r>
            <a:r>
              <a:rPr lang="en-GB" sz="1350"/>
              <a:t> be investigated, and </a:t>
            </a:r>
            <a:r>
              <a:rPr b="1" lang="en-GB" sz="1350">
                <a:solidFill>
                  <a:srgbClr val="CC4125"/>
                </a:solidFill>
              </a:rPr>
              <a:t>evidence</a:t>
            </a:r>
            <a:r>
              <a:rPr lang="en-GB" sz="1350"/>
              <a:t> </a:t>
            </a:r>
            <a:r>
              <a:rPr b="1" lang="en-GB" sz="1350" u="sng"/>
              <a:t>CANNOT</a:t>
            </a:r>
            <a:r>
              <a:rPr lang="en-GB" sz="1350"/>
              <a:t> be gathered about this, because there are other factors at work, and these may (are probably are) the reason for the acquisition of a flat stomach (plus there are many other variables - such as genes, etc.)</a:t>
            </a:r>
            <a:endParaRPr sz="1350"/>
          </a:p>
          <a:p>
            <a:pPr indent="0" lvl="0" marL="0" rtl="0" algn="l">
              <a:spcBef>
                <a:spcPts val="1600"/>
              </a:spcBef>
              <a:spcAft>
                <a:spcPts val="1600"/>
              </a:spcAft>
              <a:buNone/>
            </a:pPr>
            <a:r>
              <a:rPr lang="en-GB" sz="1350"/>
              <a:t>The second claim</a:t>
            </a:r>
            <a:r>
              <a:rPr b="1" lang="en-GB" sz="1350"/>
              <a:t> </a:t>
            </a:r>
            <a:r>
              <a:rPr b="1" lang="en-GB" sz="1350" u="sng"/>
              <a:t>CAN</a:t>
            </a:r>
            <a:r>
              <a:rPr lang="en-GB" sz="1350"/>
              <a:t> be investigated, and </a:t>
            </a:r>
            <a:r>
              <a:rPr b="1" lang="en-GB" sz="1350">
                <a:solidFill>
                  <a:srgbClr val="CC4125"/>
                </a:solidFill>
              </a:rPr>
              <a:t>evidence</a:t>
            </a:r>
            <a:r>
              <a:rPr lang="en-GB" sz="1350"/>
              <a:t> </a:t>
            </a:r>
            <a:r>
              <a:rPr b="1" lang="en-GB" sz="1350" u="sng"/>
              <a:t>CAN</a:t>
            </a:r>
            <a:r>
              <a:rPr lang="en-GB" sz="1350"/>
              <a:t> be gathered about it: we can calculate the amount of ‘space’ in an atom, and work out the total resulting volume of all the atoms that make up the human race.</a:t>
            </a:r>
            <a:endParaRPr sz="135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0"/>
          <p:cNvPicPr preferRelativeResize="0"/>
          <p:nvPr/>
        </p:nvPicPr>
        <p:blipFill rotWithShape="1">
          <a:blip r:embed="rId3">
            <a:alphaModFix amt="60000"/>
          </a:blip>
          <a:srcRect b="0" l="15850" r="15857" t="0"/>
          <a:stretch/>
        </p:blipFill>
        <p:spPr>
          <a:xfrm>
            <a:off x="0" y="0"/>
            <a:ext cx="3512598" cy="5143498"/>
          </a:xfrm>
          <a:prstGeom prst="rect">
            <a:avLst/>
          </a:prstGeom>
          <a:noFill/>
          <a:ln>
            <a:noFill/>
          </a:ln>
        </p:spPr>
      </p:pic>
      <p:sp>
        <p:nvSpPr>
          <p:cNvPr id="170" name="Google Shape;170;p30"/>
          <p:cNvSpPr txBox="1"/>
          <p:nvPr>
            <p:ph type="title"/>
          </p:nvPr>
        </p:nvSpPr>
        <p:spPr>
          <a:xfrm>
            <a:off x="311700" y="307825"/>
            <a:ext cx="29247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latin typeface="Ultra"/>
                <a:ea typeface="Ultra"/>
                <a:cs typeface="Ultra"/>
                <a:sym typeface="Ultra"/>
              </a:rPr>
              <a:t>Which claims can be falsified, and which cannot? How?</a:t>
            </a:r>
            <a:endParaRPr sz="3600">
              <a:latin typeface="Ultra"/>
              <a:ea typeface="Ultra"/>
              <a:cs typeface="Ultra"/>
              <a:sym typeface="Ultra"/>
            </a:endParaRPr>
          </a:p>
          <a:p>
            <a:pPr indent="0" lvl="0" marL="0" rtl="0" algn="l">
              <a:spcBef>
                <a:spcPts val="0"/>
              </a:spcBef>
              <a:spcAft>
                <a:spcPts val="0"/>
              </a:spcAft>
              <a:buNone/>
            </a:pPr>
            <a:r>
              <a:t/>
            </a:r>
            <a:endParaRPr/>
          </a:p>
        </p:txBody>
      </p:sp>
      <p:sp>
        <p:nvSpPr>
          <p:cNvPr id="171" name="Google Shape;171;p30"/>
          <p:cNvSpPr txBox="1"/>
          <p:nvPr>
            <p:ph idx="1" type="body"/>
          </p:nvPr>
        </p:nvSpPr>
        <p:spPr>
          <a:xfrm>
            <a:off x="3676450" y="212100"/>
            <a:ext cx="5361600" cy="479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t>Identify which of these statements can be potentially falsified via investigation and </a:t>
            </a:r>
            <a:r>
              <a:rPr b="1" lang="en-GB" sz="1400">
                <a:solidFill>
                  <a:srgbClr val="CC4125"/>
                </a:solidFill>
              </a:rPr>
              <a:t>evidence</a:t>
            </a:r>
            <a:r>
              <a:rPr lang="en-GB" sz="1400"/>
              <a:t>-gathering, and which cannot. </a:t>
            </a:r>
            <a:r>
              <a:rPr b="1" lang="en-GB" sz="1400">
                <a:solidFill>
                  <a:srgbClr val="CC4125"/>
                </a:solidFill>
              </a:rPr>
              <a:t>Explain</a:t>
            </a:r>
            <a:r>
              <a:rPr lang="en-GB" sz="1400"/>
              <a:t> your answers. Remember - it’s </a:t>
            </a:r>
            <a:r>
              <a:rPr b="1" lang="en-GB" sz="1400"/>
              <a:t>NOT</a:t>
            </a:r>
            <a:r>
              <a:rPr lang="en-GB" sz="1400"/>
              <a:t> about whether they are </a:t>
            </a:r>
            <a:r>
              <a:rPr b="1" lang="en-GB" sz="1400">
                <a:solidFill>
                  <a:srgbClr val="CC4125"/>
                </a:solidFill>
              </a:rPr>
              <a:t>true</a:t>
            </a:r>
            <a:r>
              <a:rPr lang="en-GB" sz="1400"/>
              <a:t> or not, it’s about whether they can be </a:t>
            </a:r>
            <a:r>
              <a:rPr b="1" lang="en-GB" sz="1400"/>
              <a:t>potentially</a:t>
            </a:r>
            <a:r>
              <a:rPr lang="en-GB" sz="1400"/>
              <a:t> </a:t>
            </a:r>
            <a:r>
              <a:rPr b="1" lang="en-GB" sz="1400"/>
              <a:t>falsified</a:t>
            </a:r>
            <a:r>
              <a:rPr lang="en-GB" sz="1400"/>
              <a:t>.</a:t>
            </a:r>
            <a:endParaRPr sz="1400"/>
          </a:p>
          <a:p>
            <a:pPr indent="-317500" lvl="0" marL="457200" rtl="0" algn="l">
              <a:spcBef>
                <a:spcPts val="1000"/>
              </a:spcBef>
              <a:spcAft>
                <a:spcPts val="0"/>
              </a:spcAft>
              <a:buSzPts val="1400"/>
              <a:buAutoNum type="arabicPeriod"/>
            </a:pPr>
            <a:r>
              <a:rPr lang="en-GB" sz="1400"/>
              <a:t>Each letter has a numeric value that provides a related cosmic vibration</a:t>
            </a:r>
            <a:endParaRPr sz="1400"/>
          </a:p>
          <a:p>
            <a:pPr indent="-317500" lvl="0" marL="457200" rtl="0" algn="l">
              <a:spcBef>
                <a:spcPts val="1000"/>
              </a:spcBef>
              <a:spcAft>
                <a:spcPts val="0"/>
              </a:spcAft>
              <a:buSzPts val="1400"/>
              <a:buAutoNum type="arabicPeriod"/>
            </a:pPr>
            <a:r>
              <a:rPr lang="en-GB" sz="1400"/>
              <a:t>Water boils at 100 degrees under normal conditions</a:t>
            </a:r>
            <a:endParaRPr sz="1400"/>
          </a:p>
          <a:p>
            <a:pPr indent="-317500" lvl="0" marL="457200" rtl="0" algn="l">
              <a:spcBef>
                <a:spcPts val="1000"/>
              </a:spcBef>
              <a:spcAft>
                <a:spcPts val="0"/>
              </a:spcAft>
              <a:buSzPts val="1400"/>
              <a:buAutoNum type="arabicPeriod"/>
            </a:pPr>
            <a:r>
              <a:rPr lang="en-GB" sz="1400"/>
              <a:t>Fine needles can stimulate acupuncture points and balance the flow of qi</a:t>
            </a:r>
            <a:endParaRPr sz="1400"/>
          </a:p>
          <a:p>
            <a:pPr indent="-317500" lvl="0" marL="457200" rtl="0" algn="l">
              <a:spcBef>
                <a:spcPts val="1000"/>
              </a:spcBef>
              <a:spcAft>
                <a:spcPts val="0"/>
              </a:spcAft>
              <a:buSzPts val="1400"/>
              <a:buAutoNum type="arabicPeriod"/>
            </a:pPr>
            <a:r>
              <a:rPr lang="en-GB" sz="1400"/>
              <a:t>Measuring ambient electromagnetic fields (using, for example, an EMF meter) can indicate paranormal activity</a:t>
            </a:r>
            <a:endParaRPr sz="1400"/>
          </a:p>
          <a:p>
            <a:pPr indent="-317500" lvl="0" marL="457200" rtl="0" algn="l">
              <a:spcBef>
                <a:spcPts val="1000"/>
              </a:spcBef>
              <a:spcAft>
                <a:spcPts val="0"/>
              </a:spcAft>
              <a:buSzPts val="1400"/>
              <a:buAutoNum type="arabicPeriod"/>
            </a:pPr>
            <a:r>
              <a:rPr lang="en-GB" sz="1400"/>
              <a:t>Force equals mass times acceleration</a:t>
            </a:r>
            <a:endParaRPr sz="1400"/>
          </a:p>
          <a:p>
            <a:pPr indent="-317500" lvl="0" marL="457200" rtl="0" algn="l">
              <a:spcBef>
                <a:spcPts val="1000"/>
              </a:spcBef>
              <a:spcAft>
                <a:spcPts val="1000"/>
              </a:spcAft>
              <a:buSzPts val="1400"/>
              <a:buAutoNum type="arabicPeriod"/>
            </a:pPr>
            <a:r>
              <a:rPr lang="en-GB" sz="1400"/>
              <a:t>An invisible and undetectable Flying Spaghetti Monster created the universe "after drinking heavily"</a:t>
            </a:r>
            <a:endParaRPr b="1"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